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6.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7"/>
  </p:notesMasterIdLst>
  <p:sldIdLst>
    <p:sldId id="3203" r:id="rId2"/>
    <p:sldId id="3297" r:id="rId3"/>
    <p:sldId id="3159" r:id="rId4"/>
    <p:sldId id="3217" r:id="rId5"/>
    <p:sldId id="3301" r:id="rId6"/>
    <p:sldId id="3304" r:id="rId7"/>
    <p:sldId id="3221" r:id="rId8"/>
    <p:sldId id="3298" r:id="rId9"/>
    <p:sldId id="3305" r:id="rId10"/>
    <p:sldId id="3306" r:id="rId11"/>
    <p:sldId id="3307" r:id="rId12"/>
    <p:sldId id="3299" r:id="rId13"/>
    <p:sldId id="3234" r:id="rId14"/>
    <p:sldId id="3308" r:id="rId15"/>
    <p:sldId id="3310" r:id="rId16"/>
    <p:sldId id="3311" r:id="rId17"/>
    <p:sldId id="3312" r:id="rId18"/>
    <p:sldId id="3318" r:id="rId19"/>
    <p:sldId id="3300" r:id="rId20"/>
    <p:sldId id="3319" r:id="rId21"/>
    <p:sldId id="3320" r:id="rId22"/>
    <p:sldId id="3321" r:id="rId23"/>
    <p:sldId id="3322" r:id="rId24"/>
    <p:sldId id="3323" r:id="rId25"/>
    <p:sldId id="3324" r:id="rId26"/>
    <p:sldId id="3325" r:id="rId27"/>
    <p:sldId id="3326" r:id="rId28"/>
    <p:sldId id="3296" r:id="rId29"/>
    <p:sldId id="3245" r:id="rId30"/>
    <p:sldId id="3327" r:id="rId31"/>
    <p:sldId id="3210" r:id="rId32"/>
    <p:sldId id="3258" r:id="rId33"/>
    <p:sldId id="3328" r:id="rId34"/>
    <p:sldId id="3329" r:id="rId35"/>
    <p:sldId id="3331" r:id="rId36"/>
    <p:sldId id="3332" r:id="rId37"/>
    <p:sldId id="3333" r:id="rId38"/>
    <p:sldId id="3334" r:id="rId39"/>
    <p:sldId id="3335" r:id="rId40"/>
    <p:sldId id="3338" r:id="rId41"/>
    <p:sldId id="3339" r:id="rId42"/>
    <p:sldId id="3340" r:id="rId43"/>
    <p:sldId id="3342" r:id="rId44"/>
    <p:sldId id="3175" r:id="rId45"/>
    <p:sldId id="3343"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0271D"/>
    <a:srgbClr val="010035"/>
    <a:srgbClr val="545759"/>
    <a:srgbClr val="334DC7"/>
    <a:srgbClr val="FFC2C2"/>
    <a:srgbClr val="E3E3E3"/>
    <a:srgbClr val="6E8AF2"/>
    <a:srgbClr val="FF9292"/>
    <a:srgbClr val="8A2AB8"/>
    <a:srgbClr val="FF5E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926" autoAdjust="0"/>
  </p:normalViewPr>
  <p:slideViewPr>
    <p:cSldViewPr snapToGrid="0">
      <p:cViewPr varScale="1">
        <p:scale>
          <a:sx n="66" d="100"/>
          <a:sy n="66" d="100"/>
        </p:scale>
        <p:origin x="1416" y="288"/>
      </p:cViewPr>
      <p:guideLst/>
    </p:cSldViewPr>
  </p:slideViewPr>
  <p:notesTextViewPr>
    <p:cViewPr>
      <p:scale>
        <a:sx n="1" d="1"/>
        <a:sy n="1" d="1"/>
      </p:scale>
      <p:origin x="0" y="0"/>
    </p:cViewPr>
  </p:notesTextViewPr>
  <p:notesViewPr>
    <p:cSldViewPr snapToGrid="0">
      <p:cViewPr varScale="1">
        <p:scale>
          <a:sx n="59" d="100"/>
          <a:sy n="59" d="100"/>
        </p:scale>
        <p:origin x="3408"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D0271D"/>
              </a:solidFill>
              <a:ln w="19050">
                <a:solidFill>
                  <a:schemeClr val="lt1"/>
                </a:solidFill>
              </a:ln>
              <a:effectLst/>
            </c:spPr>
            <c:extLst>
              <c:ext xmlns:c16="http://schemas.microsoft.com/office/drawing/2014/chart" uri="{C3380CC4-5D6E-409C-BE32-E72D297353CC}">
                <c16:uniqueId val="{00000001-9EBD-4F69-9D54-5708AF07F7B5}"/>
              </c:ext>
            </c:extLst>
          </c:dPt>
          <c:dPt>
            <c:idx val="1"/>
            <c:bubble3D val="0"/>
            <c:spPr>
              <a:solidFill>
                <a:srgbClr val="334DC7"/>
              </a:solidFill>
              <a:ln w="19050">
                <a:solidFill>
                  <a:schemeClr val="lt1"/>
                </a:solidFill>
              </a:ln>
              <a:effectLst/>
            </c:spPr>
            <c:extLst>
              <c:ext xmlns:c16="http://schemas.microsoft.com/office/drawing/2014/chart" uri="{C3380CC4-5D6E-409C-BE32-E72D297353CC}">
                <c16:uniqueId val="{00000003-9EBD-4F69-9D54-5708AF07F7B5}"/>
              </c:ext>
            </c:extLst>
          </c:dPt>
          <c:dPt>
            <c:idx val="2"/>
            <c:bubble3D val="0"/>
            <c:spPr>
              <a:solidFill>
                <a:srgbClr val="E3E3E3"/>
              </a:solidFill>
              <a:ln w="19050">
                <a:solidFill>
                  <a:schemeClr val="lt1"/>
                </a:solidFill>
              </a:ln>
              <a:effectLst/>
            </c:spPr>
            <c:extLst>
              <c:ext xmlns:c16="http://schemas.microsoft.com/office/drawing/2014/chart" uri="{C3380CC4-5D6E-409C-BE32-E72D297353CC}">
                <c16:uniqueId val="{00000005-9EBD-4F69-9D54-5708AF07F7B5}"/>
              </c:ext>
            </c:extLst>
          </c:dPt>
          <c:dLbls>
            <c:delete val="1"/>
          </c:dLbls>
          <c:cat>
            <c:numRef>
              <c:f>Sheet1!$A$2:$A$4</c:f>
              <c:numCache>
                <c:formatCode>General</c:formatCode>
                <c:ptCount val="3"/>
              </c:numCache>
            </c:numRef>
          </c:cat>
          <c:val>
            <c:numRef>
              <c:f>Sheet1!$B$2:$B$4</c:f>
              <c:numCache>
                <c:formatCode>General</c:formatCode>
                <c:ptCount val="3"/>
                <c:pt idx="0">
                  <c:v>33</c:v>
                </c:pt>
                <c:pt idx="1">
                  <c:v>33</c:v>
                </c:pt>
                <c:pt idx="2">
                  <c:v>34</c:v>
                </c:pt>
              </c:numCache>
            </c:numRef>
          </c:val>
          <c:extLst>
            <c:ext xmlns:c16="http://schemas.microsoft.com/office/drawing/2014/chart" uri="{C3380CC4-5D6E-409C-BE32-E72D297353CC}">
              <c16:uniqueId val="{00000006-9EBD-4F69-9D54-5708AF07F7B5}"/>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9553147850668599E-2"/>
          <c:y val="0"/>
          <c:w val="0.73508513195555347"/>
          <c:h val="1"/>
        </c:manualLayout>
      </c:layout>
      <c:doughnutChart>
        <c:varyColors val="1"/>
        <c:ser>
          <c:idx val="0"/>
          <c:order val="0"/>
          <c:tx>
            <c:strRef>
              <c:f>Sheet1!$B$1</c:f>
              <c:strCache>
                <c:ptCount val="1"/>
                <c:pt idx="0">
                  <c:v>Column1</c:v>
                </c:pt>
              </c:strCache>
            </c:strRef>
          </c:tx>
          <c:dPt>
            <c:idx val="0"/>
            <c:bubble3D val="0"/>
            <c:spPr>
              <a:solidFill>
                <a:srgbClr val="E3E3E3"/>
              </a:solidFill>
              <a:ln w="19050">
                <a:solidFill>
                  <a:schemeClr val="lt1"/>
                </a:solidFill>
              </a:ln>
              <a:effectLst/>
            </c:spPr>
            <c:extLst>
              <c:ext xmlns:c16="http://schemas.microsoft.com/office/drawing/2014/chart" uri="{C3380CC4-5D6E-409C-BE32-E72D297353CC}">
                <c16:uniqueId val="{00000001-94A3-4256-9D9F-168BE6C0FFB0}"/>
              </c:ext>
            </c:extLst>
          </c:dPt>
          <c:dPt>
            <c:idx val="1"/>
            <c:bubble3D val="0"/>
            <c:spPr>
              <a:solidFill>
                <a:srgbClr val="D0271D"/>
              </a:solidFill>
              <a:ln w="19050">
                <a:solidFill>
                  <a:schemeClr val="lt1"/>
                </a:solidFill>
              </a:ln>
              <a:effectLst/>
            </c:spPr>
            <c:extLst>
              <c:ext xmlns:c16="http://schemas.microsoft.com/office/drawing/2014/chart" uri="{C3380CC4-5D6E-409C-BE32-E72D297353CC}">
                <c16:uniqueId val="{00000003-94A3-4256-9D9F-168BE6C0FFB0}"/>
              </c:ext>
            </c:extLst>
          </c:dPt>
          <c:dPt>
            <c:idx val="2"/>
            <c:bubble3D val="0"/>
            <c:spPr>
              <a:solidFill>
                <a:srgbClr val="334DC7"/>
              </a:solidFill>
              <a:ln w="19050">
                <a:solidFill>
                  <a:schemeClr val="lt1"/>
                </a:solidFill>
              </a:ln>
              <a:effectLst/>
            </c:spPr>
            <c:extLst>
              <c:ext xmlns:c16="http://schemas.microsoft.com/office/drawing/2014/chart" uri="{C3380CC4-5D6E-409C-BE32-E72D297353CC}">
                <c16:uniqueId val="{00000005-94A3-4256-9D9F-168BE6C0FFB0}"/>
              </c:ext>
            </c:extLst>
          </c:dPt>
          <c:dLbls>
            <c:delete val="1"/>
          </c:dLbls>
          <c:cat>
            <c:numRef>
              <c:f>Sheet1!$A$2:$A$4</c:f>
              <c:numCache>
                <c:formatCode>General</c:formatCode>
                <c:ptCount val="3"/>
              </c:numCache>
            </c:numRef>
          </c:cat>
          <c:val>
            <c:numRef>
              <c:f>Sheet1!$B$2:$B$4</c:f>
              <c:numCache>
                <c:formatCode>General</c:formatCode>
                <c:ptCount val="3"/>
                <c:pt idx="0">
                  <c:v>5</c:v>
                </c:pt>
                <c:pt idx="1">
                  <c:v>25</c:v>
                </c:pt>
                <c:pt idx="2">
                  <c:v>25</c:v>
                </c:pt>
              </c:numCache>
            </c:numRef>
          </c:val>
          <c:extLst>
            <c:ext xmlns:c16="http://schemas.microsoft.com/office/drawing/2014/chart" uri="{C3380CC4-5D6E-409C-BE32-E72D297353CC}">
              <c16:uniqueId val="{00000006-94A3-4256-9D9F-168BE6C0FFB0}"/>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685608258797876"/>
          <c:y val="3.2331300619488086E-2"/>
          <c:w val="0.5554669106425818"/>
          <c:h val="0.76074837541578821"/>
        </c:manualLayout>
      </c:layout>
      <c:doughnutChart>
        <c:varyColors val="1"/>
        <c:ser>
          <c:idx val="0"/>
          <c:order val="0"/>
          <c:tx>
            <c:strRef>
              <c:f>Sheet1!$B$1</c:f>
              <c:strCache>
                <c:ptCount val="1"/>
                <c:pt idx="0">
                  <c:v>Column1</c:v>
                </c:pt>
              </c:strCache>
            </c:strRef>
          </c:tx>
          <c:dPt>
            <c:idx val="0"/>
            <c:bubble3D val="0"/>
            <c:spPr>
              <a:solidFill>
                <a:srgbClr val="D0271D"/>
              </a:solidFill>
              <a:ln w="19050">
                <a:solidFill>
                  <a:schemeClr val="lt1"/>
                </a:solidFill>
              </a:ln>
              <a:effectLst/>
            </c:spPr>
            <c:extLst>
              <c:ext xmlns:c16="http://schemas.microsoft.com/office/drawing/2014/chart" uri="{C3380CC4-5D6E-409C-BE32-E72D297353CC}">
                <c16:uniqueId val="{00000001-A937-43EF-9F46-9E0940FC74B7}"/>
              </c:ext>
            </c:extLst>
          </c:dPt>
          <c:dPt>
            <c:idx val="1"/>
            <c:bubble3D val="0"/>
            <c:spPr>
              <a:solidFill>
                <a:srgbClr val="334DC7"/>
              </a:solidFill>
              <a:ln w="19050">
                <a:solidFill>
                  <a:schemeClr val="lt1"/>
                </a:solidFill>
              </a:ln>
              <a:effectLst/>
            </c:spPr>
            <c:extLst>
              <c:ext xmlns:c16="http://schemas.microsoft.com/office/drawing/2014/chart" uri="{C3380CC4-5D6E-409C-BE32-E72D297353CC}">
                <c16:uniqueId val="{00000003-A937-43EF-9F46-9E0940FC74B7}"/>
              </c:ext>
            </c:extLst>
          </c:dPt>
          <c:dPt>
            <c:idx val="2"/>
            <c:bubble3D val="0"/>
            <c:spPr>
              <a:solidFill>
                <a:srgbClr val="E3E3E3"/>
              </a:solidFill>
              <a:ln w="19050">
                <a:solidFill>
                  <a:schemeClr val="lt1"/>
                </a:solidFill>
              </a:ln>
              <a:effectLst/>
            </c:spPr>
            <c:extLst>
              <c:ext xmlns:c16="http://schemas.microsoft.com/office/drawing/2014/chart" uri="{C3380CC4-5D6E-409C-BE32-E72D297353CC}">
                <c16:uniqueId val="{00000005-A937-43EF-9F46-9E0940FC74B7}"/>
              </c:ext>
            </c:extLst>
          </c:dPt>
          <c:dLbls>
            <c:delete val="1"/>
          </c:dLbls>
          <c:cat>
            <c:numRef>
              <c:f>Sheet1!$A$2:$A$4</c:f>
              <c:numCache>
                <c:formatCode>General</c:formatCode>
                <c:ptCount val="3"/>
              </c:numCache>
            </c:numRef>
          </c:cat>
          <c:val>
            <c:numRef>
              <c:f>Sheet1!$B$2:$B$4</c:f>
              <c:numCache>
                <c:formatCode>General</c:formatCode>
                <c:ptCount val="3"/>
                <c:pt idx="0">
                  <c:v>35</c:v>
                </c:pt>
                <c:pt idx="1">
                  <c:v>5</c:v>
                </c:pt>
                <c:pt idx="2">
                  <c:v>60</c:v>
                </c:pt>
              </c:numCache>
            </c:numRef>
          </c:val>
          <c:extLst>
            <c:ext xmlns:c16="http://schemas.microsoft.com/office/drawing/2014/chart" uri="{C3380CC4-5D6E-409C-BE32-E72D297353CC}">
              <c16:uniqueId val="{00000006-A937-43EF-9F46-9E0940FC74B7}"/>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D0271D"/>
              </a:solidFill>
              <a:ln w="19050">
                <a:solidFill>
                  <a:schemeClr val="lt1"/>
                </a:solidFill>
              </a:ln>
              <a:effectLst/>
            </c:spPr>
            <c:extLst>
              <c:ext xmlns:c16="http://schemas.microsoft.com/office/drawing/2014/chart" uri="{C3380CC4-5D6E-409C-BE32-E72D297353CC}">
                <c16:uniqueId val="{00000001-FC98-4E63-8DBB-F32BCCBE1D23}"/>
              </c:ext>
            </c:extLst>
          </c:dPt>
          <c:dPt>
            <c:idx val="1"/>
            <c:bubble3D val="0"/>
            <c:spPr>
              <a:solidFill>
                <a:srgbClr val="334DC7"/>
              </a:solidFill>
              <a:ln w="19050">
                <a:solidFill>
                  <a:schemeClr val="lt1"/>
                </a:solidFill>
              </a:ln>
              <a:effectLst/>
            </c:spPr>
            <c:extLst>
              <c:ext xmlns:c16="http://schemas.microsoft.com/office/drawing/2014/chart" uri="{C3380CC4-5D6E-409C-BE32-E72D297353CC}">
                <c16:uniqueId val="{00000003-FC98-4E63-8DBB-F32BCCBE1D23}"/>
              </c:ext>
            </c:extLst>
          </c:dPt>
          <c:dPt>
            <c:idx val="2"/>
            <c:bubble3D val="0"/>
            <c:spPr>
              <a:solidFill>
                <a:srgbClr val="E3E3E3"/>
              </a:solidFill>
              <a:ln w="19050">
                <a:solidFill>
                  <a:schemeClr val="lt1"/>
                </a:solidFill>
              </a:ln>
              <a:effectLst/>
            </c:spPr>
            <c:extLst>
              <c:ext xmlns:c16="http://schemas.microsoft.com/office/drawing/2014/chart" uri="{C3380CC4-5D6E-409C-BE32-E72D297353CC}">
                <c16:uniqueId val="{00000005-FC98-4E63-8DBB-F32BCCBE1D23}"/>
              </c:ext>
            </c:extLst>
          </c:dPt>
          <c:dLbls>
            <c:delete val="1"/>
          </c:dLbls>
          <c:cat>
            <c:numRef>
              <c:f>Sheet1!$A$2:$A$4</c:f>
              <c:numCache>
                <c:formatCode>General</c:formatCode>
                <c:ptCount val="3"/>
              </c:numCache>
            </c:numRef>
          </c:cat>
          <c:val>
            <c:numRef>
              <c:f>Sheet1!$B$2:$B$4</c:f>
              <c:numCache>
                <c:formatCode>General</c:formatCode>
                <c:ptCount val="3"/>
                <c:pt idx="0">
                  <c:v>15</c:v>
                </c:pt>
                <c:pt idx="1">
                  <c:v>5</c:v>
                </c:pt>
                <c:pt idx="2">
                  <c:v>75</c:v>
                </c:pt>
              </c:numCache>
            </c:numRef>
          </c:val>
          <c:extLst>
            <c:ext xmlns:c16="http://schemas.microsoft.com/office/drawing/2014/chart" uri="{C3380CC4-5D6E-409C-BE32-E72D297353CC}">
              <c16:uniqueId val="{00000006-FC98-4E63-8DBB-F32BCCBE1D23}"/>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D0271D"/>
              </a:solidFill>
              <a:ln w="19050">
                <a:solidFill>
                  <a:schemeClr val="lt1"/>
                </a:solidFill>
              </a:ln>
              <a:effectLst/>
            </c:spPr>
            <c:extLst>
              <c:ext xmlns:c16="http://schemas.microsoft.com/office/drawing/2014/chart" uri="{C3380CC4-5D6E-409C-BE32-E72D297353CC}">
                <c16:uniqueId val="{00000001-AC4A-4046-BAA4-31A3E366BB12}"/>
              </c:ext>
            </c:extLst>
          </c:dPt>
          <c:dPt>
            <c:idx val="1"/>
            <c:bubble3D val="0"/>
            <c:spPr>
              <a:solidFill>
                <a:srgbClr val="334DC7"/>
              </a:solidFill>
              <a:ln w="19050">
                <a:solidFill>
                  <a:schemeClr val="lt1"/>
                </a:solidFill>
              </a:ln>
              <a:effectLst/>
            </c:spPr>
            <c:extLst>
              <c:ext xmlns:c16="http://schemas.microsoft.com/office/drawing/2014/chart" uri="{C3380CC4-5D6E-409C-BE32-E72D297353CC}">
                <c16:uniqueId val="{00000003-AC4A-4046-BAA4-31A3E366BB12}"/>
              </c:ext>
            </c:extLst>
          </c:dPt>
          <c:dPt>
            <c:idx val="2"/>
            <c:bubble3D val="0"/>
            <c:spPr>
              <a:solidFill>
                <a:srgbClr val="E3E3E3"/>
              </a:solidFill>
              <a:ln w="19050">
                <a:solidFill>
                  <a:schemeClr val="lt1"/>
                </a:solidFill>
              </a:ln>
              <a:effectLst/>
            </c:spPr>
            <c:extLst>
              <c:ext xmlns:c16="http://schemas.microsoft.com/office/drawing/2014/chart" uri="{C3380CC4-5D6E-409C-BE32-E72D297353CC}">
                <c16:uniqueId val="{00000005-AC4A-4046-BAA4-31A3E366BB12}"/>
              </c:ext>
            </c:extLst>
          </c:dPt>
          <c:dLbls>
            <c:delete val="1"/>
          </c:dLbls>
          <c:cat>
            <c:numRef>
              <c:f>Sheet1!$A$2:$A$4</c:f>
              <c:numCache>
                <c:formatCode>General</c:formatCode>
                <c:ptCount val="3"/>
              </c:numCache>
            </c:numRef>
          </c:cat>
          <c:val>
            <c:numRef>
              <c:f>Sheet1!$B$2:$B$4</c:f>
              <c:numCache>
                <c:formatCode>General</c:formatCode>
                <c:ptCount val="3"/>
                <c:pt idx="0">
                  <c:v>30</c:v>
                </c:pt>
                <c:pt idx="1">
                  <c:v>10</c:v>
                </c:pt>
                <c:pt idx="2">
                  <c:v>55</c:v>
                </c:pt>
              </c:numCache>
            </c:numRef>
          </c:val>
          <c:extLst>
            <c:ext xmlns:c16="http://schemas.microsoft.com/office/drawing/2014/chart" uri="{C3380CC4-5D6E-409C-BE32-E72D297353CC}">
              <c16:uniqueId val="{00000006-AC4A-4046-BAA4-31A3E366BB12}"/>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rgbClr val="D0271D"/>
              </a:solidFill>
              <a:ln w="19050">
                <a:solidFill>
                  <a:schemeClr val="lt1"/>
                </a:solidFill>
              </a:ln>
              <a:effectLst/>
            </c:spPr>
            <c:extLst>
              <c:ext xmlns:c16="http://schemas.microsoft.com/office/drawing/2014/chart" uri="{C3380CC4-5D6E-409C-BE32-E72D297353CC}">
                <c16:uniqueId val="{00000001-8A2C-4DEF-96A0-FBBCEC68DD7D}"/>
              </c:ext>
            </c:extLst>
          </c:dPt>
          <c:dPt>
            <c:idx val="1"/>
            <c:bubble3D val="0"/>
            <c:spPr>
              <a:solidFill>
                <a:srgbClr val="334DC7"/>
              </a:solidFill>
              <a:ln w="19050">
                <a:solidFill>
                  <a:schemeClr val="lt1"/>
                </a:solidFill>
              </a:ln>
              <a:effectLst/>
            </c:spPr>
            <c:extLst>
              <c:ext xmlns:c16="http://schemas.microsoft.com/office/drawing/2014/chart" uri="{C3380CC4-5D6E-409C-BE32-E72D297353CC}">
                <c16:uniqueId val="{00000003-8A2C-4DEF-96A0-FBBCEC68DD7D}"/>
              </c:ext>
            </c:extLst>
          </c:dPt>
          <c:dPt>
            <c:idx val="2"/>
            <c:bubble3D val="0"/>
            <c:spPr>
              <a:solidFill>
                <a:srgbClr val="E3E3E3"/>
              </a:solidFill>
              <a:ln w="19050">
                <a:solidFill>
                  <a:schemeClr val="lt1"/>
                </a:solidFill>
              </a:ln>
              <a:effectLst/>
            </c:spPr>
            <c:extLst>
              <c:ext xmlns:c16="http://schemas.microsoft.com/office/drawing/2014/chart" uri="{C3380CC4-5D6E-409C-BE32-E72D297353CC}">
                <c16:uniqueId val="{00000005-8A2C-4DEF-96A0-FBBCEC68DD7D}"/>
              </c:ext>
            </c:extLst>
          </c:dPt>
          <c:dLbls>
            <c:delete val="1"/>
          </c:dLbls>
          <c:cat>
            <c:numRef>
              <c:f>Sheet1!$A$2:$A$4</c:f>
              <c:numCache>
                <c:formatCode>General</c:formatCode>
                <c:ptCount val="3"/>
              </c:numCache>
            </c:numRef>
          </c:cat>
          <c:val>
            <c:numRef>
              <c:f>Sheet1!$B$2:$B$4</c:f>
              <c:numCache>
                <c:formatCode>General</c:formatCode>
                <c:ptCount val="3"/>
                <c:pt idx="0">
                  <c:v>65</c:v>
                </c:pt>
                <c:pt idx="1">
                  <c:v>15</c:v>
                </c:pt>
                <c:pt idx="2">
                  <c:v>25</c:v>
                </c:pt>
              </c:numCache>
            </c:numRef>
          </c:val>
          <c:extLst>
            <c:ext xmlns:c16="http://schemas.microsoft.com/office/drawing/2014/chart" uri="{C3380CC4-5D6E-409C-BE32-E72D297353CC}">
              <c16:uniqueId val="{00000006-8A2C-4DEF-96A0-FBBCEC68DD7D}"/>
            </c:ext>
          </c:extLst>
        </c:ser>
        <c:dLbls>
          <c:showLegendKey val="0"/>
          <c:showVal val="0"/>
          <c:showCatName val="0"/>
          <c:showSerName val="0"/>
          <c:showPercent val="1"/>
          <c:showBubbleSize val="0"/>
          <c:showLeaderLines val="1"/>
        </c:dLbls>
        <c:firstSliceAng val="0"/>
        <c:holeSize val="58"/>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Sheet1!$B$1</c:f>
              <c:strCache>
                <c:ptCount val="1"/>
                <c:pt idx="0">
                  <c:v>Employee Contribution</c:v>
                </c:pt>
              </c:strCache>
            </c:strRef>
          </c:tx>
          <c:spPr>
            <a:solidFill>
              <a:srgbClr val="D0271D"/>
            </a:solidFill>
            <a:ln>
              <a:noFill/>
            </a:ln>
            <a:effectLst/>
          </c:spPr>
          <c:invertIfNegative val="0"/>
          <c:cat>
            <c:strRef>
              <c:f>Sheet1!$A$2:$A$4</c:f>
              <c:strCache>
                <c:ptCount val="3"/>
                <c:pt idx="0">
                  <c:v>10 años</c:v>
                </c:pt>
                <c:pt idx="1">
                  <c:v>20 años</c:v>
                </c:pt>
                <c:pt idx="2">
                  <c:v>30 años</c:v>
                </c:pt>
              </c:strCache>
            </c:strRef>
          </c:cat>
          <c:val>
            <c:numRef>
              <c:f>Sheet1!$B$2:$B$4</c:f>
              <c:numCache>
                <c:formatCode>General</c:formatCode>
                <c:ptCount val="3"/>
                <c:pt idx="0">
                  <c:v>34142</c:v>
                </c:pt>
                <c:pt idx="1">
                  <c:v>96259</c:v>
                </c:pt>
                <c:pt idx="2">
                  <c:v>209274</c:v>
                </c:pt>
              </c:numCache>
            </c:numRef>
          </c:val>
          <c:extLst>
            <c:ext xmlns:c16="http://schemas.microsoft.com/office/drawing/2014/chart" uri="{C3380CC4-5D6E-409C-BE32-E72D297353CC}">
              <c16:uniqueId val="{00000000-B072-4FF3-BA3F-F62D4FC28AFD}"/>
            </c:ext>
          </c:extLst>
        </c:ser>
        <c:ser>
          <c:idx val="1"/>
          <c:order val="1"/>
          <c:tx>
            <c:strRef>
              <c:f>Sheet1!$C$1</c:f>
              <c:strCache>
                <c:ptCount val="1"/>
                <c:pt idx="0">
                  <c:v>Employer Match Contribution</c:v>
                </c:pt>
              </c:strCache>
            </c:strRef>
          </c:tx>
          <c:spPr>
            <a:solidFill>
              <a:srgbClr val="FFC2C2"/>
            </a:solidFill>
            <a:ln>
              <a:noFill/>
            </a:ln>
            <a:effectLst/>
          </c:spPr>
          <c:invertIfNegative val="0"/>
          <c:cat>
            <c:strRef>
              <c:f>Sheet1!$A$2:$A$4</c:f>
              <c:strCache>
                <c:ptCount val="3"/>
                <c:pt idx="0">
                  <c:v>10 años</c:v>
                </c:pt>
                <c:pt idx="1">
                  <c:v>20 años</c:v>
                </c:pt>
                <c:pt idx="2">
                  <c:v>30 años</c:v>
                </c:pt>
              </c:strCache>
            </c:strRef>
          </c:cat>
          <c:val>
            <c:numRef>
              <c:f>Sheet1!$C$2:$C$4</c:f>
              <c:numCache>
                <c:formatCode>General</c:formatCode>
                <c:ptCount val="3"/>
                <c:pt idx="0">
                  <c:v>27620</c:v>
                </c:pt>
                <c:pt idx="1">
                  <c:v>77872</c:v>
                </c:pt>
                <c:pt idx="2">
                  <c:v>169302</c:v>
                </c:pt>
              </c:numCache>
            </c:numRef>
          </c:val>
          <c:extLst>
            <c:ext xmlns:c16="http://schemas.microsoft.com/office/drawing/2014/chart" uri="{C3380CC4-5D6E-409C-BE32-E72D297353CC}">
              <c16:uniqueId val="{00000001-B072-4FF3-BA3F-F62D4FC28AFD}"/>
            </c:ext>
          </c:extLst>
        </c:ser>
        <c:dLbls>
          <c:showLegendKey val="0"/>
          <c:showVal val="0"/>
          <c:showCatName val="0"/>
          <c:showSerName val="0"/>
          <c:showPercent val="0"/>
          <c:showBubbleSize val="0"/>
        </c:dLbls>
        <c:gapWidth val="75"/>
        <c:overlap val="100"/>
        <c:axId val="517970111"/>
        <c:axId val="517955135"/>
      </c:barChart>
      <c:catAx>
        <c:axId val="517970111"/>
        <c:scaling>
          <c:orientation val="minMax"/>
        </c:scaling>
        <c:delete val="0"/>
        <c:axPos val="l"/>
        <c:numFmt formatCode="General" sourceLinked="1"/>
        <c:majorTickMark val="none"/>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Taub Sans Text" pitchFamily="2" charset="0"/>
                <a:ea typeface="Taub Sans Text" pitchFamily="2" charset="0"/>
                <a:cs typeface="+mn-cs"/>
              </a:defRPr>
            </a:pPr>
            <a:endParaRPr lang="en-US"/>
          </a:p>
        </c:txPr>
        <c:crossAx val="517955135"/>
        <c:crosses val="autoZero"/>
        <c:auto val="1"/>
        <c:lblAlgn val="ctr"/>
        <c:lblOffset val="100"/>
        <c:noMultiLvlLbl val="0"/>
      </c:catAx>
      <c:valAx>
        <c:axId val="517955135"/>
        <c:scaling>
          <c:orientation val="minMax"/>
        </c:scaling>
        <c:delete val="0"/>
        <c:axPos val="b"/>
        <c:numFmt formatCode="&quot;$&quot;#,##0" sourceLinked="0"/>
        <c:majorTickMark val="out"/>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ub Sans Text" pitchFamily="2" charset="0"/>
                <a:ea typeface="Taub Sans Text" pitchFamily="2" charset="0"/>
                <a:cs typeface="+mn-cs"/>
              </a:defRPr>
            </a:pPr>
            <a:endParaRPr lang="en-US"/>
          </a:p>
        </c:txPr>
        <c:crossAx val="517970111"/>
        <c:crosses val="autoZero"/>
        <c:crossBetween val="between"/>
        <c:majorUnit val="50000"/>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$25/semana</c:v>
                </c:pt>
              </c:strCache>
            </c:strRef>
          </c:tx>
          <c:spPr>
            <a:solidFill>
              <a:srgbClr val="D0271D"/>
            </a:solidFill>
            <a:ln>
              <a:noFill/>
            </a:ln>
            <a:effectLst/>
          </c:spPr>
          <c:invertIfNegative val="0"/>
          <c:cat>
            <c:strRef>
              <c:f>Sheet1!$A$2:$A$4</c:f>
              <c:strCache>
                <c:ptCount val="3"/>
                <c:pt idx="0">
                  <c:v>10 años</c:v>
                </c:pt>
                <c:pt idx="1">
                  <c:v>20 años</c:v>
                </c:pt>
                <c:pt idx="2">
                  <c:v>30 años</c:v>
                </c:pt>
              </c:strCache>
            </c:strRef>
          </c:cat>
          <c:val>
            <c:numRef>
              <c:f>Sheet1!$B$2:$B$4</c:f>
              <c:numCache>
                <c:formatCode>General</c:formatCode>
                <c:ptCount val="3"/>
                <c:pt idx="0">
                  <c:v>16430</c:v>
                </c:pt>
                <c:pt idx="1">
                  <c:v>46357</c:v>
                </c:pt>
                <c:pt idx="2">
                  <c:v>100868</c:v>
                </c:pt>
              </c:numCache>
            </c:numRef>
          </c:val>
          <c:extLst>
            <c:ext xmlns:c16="http://schemas.microsoft.com/office/drawing/2014/chart" uri="{C3380CC4-5D6E-409C-BE32-E72D297353CC}">
              <c16:uniqueId val="{00000000-8C1D-4976-BE00-ABFECB71053A}"/>
            </c:ext>
          </c:extLst>
        </c:ser>
        <c:ser>
          <c:idx val="1"/>
          <c:order val="1"/>
          <c:tx>
            <c:strRef>
              <c:f>Sheet1!$C$1</c:f>
              <c:strCache>
                <c:ptCount val="1"/>
                <c:pt idx="0">
                  <c:v>$50/semana</c:v>
                </c:pt>
              </c:strCache>
            </c:strRef>
          </c:tx>
          <c:spPr>
            <a:solidFill>
              <a:srgbClr val="F2635D"/>
            </a:solidFill>
            <a:ln>
              <a:noFill/>
            </a:ln>
            <a:effectLst/>
          </c:spPr>
          <c:invertIfNegative val="0"/>
          <c:cat>
            <c:strRef>
              <c:f>Sheet1!$A$2:$A$4</c:f>
              <c:strCache>
                <c:ptCount val="3"/>
                <c:pt idx="0">
                  <c:v>10 años</c:v>
                </c:pt>
                <c:pt idx="1">
                  <c:v>20 años</c:v>
                </c:pt>
                <c:pt idx="2">
                  <c:v>30 años</c:v>
                </c:pt>
              </c:strCache>
            </c:strRef>
          </c:cat>
          <c:val>
            <c:numRef>
              <c:f>Sheet1!$C$2:$C$4</c:f>
              <c:numCache>
                <c:formatCode>General</c:formatCode>
                <c:ptCount val="3"/>
                <c:pt idx="0">
                  <c:v>32860</c:v>
                </c:pt>
                <c:pt idx="1">
                  <c:v>92713</c:v>
                </c:pt>
                <c:pt idx="2">
                  <c:v>201735</c:v>
                </c:pt>
              </c:numCache>
            </c:numRef>
          </c:val>
          <c:extLst>
            <c:ext xmlns:c16="http://schemas.microsoft.com/office/drawing/2014/chart" uri="{C3380CC4-5D6E-409C-BE32-E72D297353CC}">
              <c16:uniqueId val="{00000001-8C1D-4976-BE00-ABFECB71053A}"/>
            </c:ext>
          </c:extLst>
        </c:ser>
        <c:ser>
          <c:idx val="2"/>
          <c:order val="2"/>
          <c:tx>
            <c:strRef>
              <c:f>Sheet1!$D$1</c:f>
              <c:strCache>
                <c:ptCount val="1"/>
                <c:pt idx="0">
                  <c:v>$75/semana</c:v>
                </c:pt>
              </c:strCache>
            </c:strRef>
          </c:tx>
          <c:spPr>
            <a:solidFill>
              <a:srgbClr val="FAC8BF"/>
            </a:solidFill>
            <a:ln>
              <a:noFill/>
            </a:ln>
            <a:effectLst/>
          </c:spPr>
          <c:invertIfNegative val="0"/>
          <c:cat>
            <c:strRef>
              <c:f>Sheet1!$A$2:$A$4</c:f>
              <c:strCache>
                <c:ptCount val="3"/>
                <c:pt idx="0">
                  <c:v>10 años</c:v>
                </c:pt>
                <c:pt idx="1">
                  <c:v>20 años</c:v>
                </c:pt>
                <c:pt idx="2">
                  <c:v>30 años</c:v>
                </c:pt>
              </c:strCache>
            </c:strRef>
          </c:cat>
          <c:val>
            <c:numRef>
              <c:f>Sheet1!$D$2:$D$4</c:f>
              <c:numCache>
                <c:formatCode>General</c:formatCode>
                <c:ptCount val="3"/>
                <c:pt idx="0">
                  <c:v>49290</c:v>
                </c:pt>
                <c:pt idx="1">
                  <c:v>139069</c:v>
                </c:pt>
                <c:pt idx="2">
                  <c:v>302602</c:v>
                </c:pt>
              </c:numCache>
            </c:numRef>
          </c:val>
          <c:extLst>
            <c:ext xmlns:c16="http://schemas.microsoft.com/office/drawing/2014/chart" uri="{C3380CC4-5D6E-409C-BE32-E72D297353CC}">
              <c16:uniqueId val="{00000002-8C1D-4976-BE00-ABFECB71053A}"/>
            </c:ext>
          </c:extLst>
        </c:ser>
        <c:dLbls>
          <c:showLegendKey val="0"/>
          <c:showVal val="0"/>
          <c:showCatName val="0"/>
          <c:showSerName val="0"/>
          <c:showPercent val="0"/>
          <c:showBubbleSize val="0"/>
        </c:dLbls>
        <c:gapWidth val="199"/>
        <c:axId val="711475423"/>
        <c:axId val="711474175"/>
      </c:barChart>
      <c:catAx>
        <c:axId val="711475423"/>
        <c:scaling>
          <c:orientation val="minMax"/>
        </c:scaling>
        <c:delete val="0"/>
        <c:axPos val="b"/>
        <c:numFmt formatCode="General" sourceLinked="1"/>
        <c:majorTickMark val="none"/>
        <c:minorTickMark val="none"/>
        <c:tickLblPos val="nextTo"/>
        <c:spPr>
          <a:noFill/>
          <a:ln w="9525" cap="flat" cmpd="sng" algn="ctr">
            <a:solidFill>
              <a:schemeClr val="bg1">
                <a:lumMod val="65000"/>
              </a:schemeClr>
            </a:solidFill>
            <a:round/>
          </a:ln>
          <a:effectLst/>
        </c:spPr>
        <c:txPr>
          <a:bodyPr rot="-60000000" spcFirstLastPara="1" vertOverflow="ellipsis" vert="horz" wrap="square" anchor="ctr" anchorCtr="1"/>
          <a:lstStyle/>
          <a:p>
            <a:pPr>
              <a:defRPr sz="1400" b="0" i="0" u="none" strike="noStrike" kern="1200" cap="none" spc="0" normalizeH="0" baseline="0">
                <a:solidFill>
                  <a:schemeClr val="tx1">
                    <a:lumMod val="65000"/>
                    <a:lumOff val="35000"/>
                  </a:schemeClr>
                </a:solidFill>
                <a:latin typeface="Taub Sans Text" pitchFamily="2" charset="0"/>
                <a:ea typeface="Taub Sans Text" pitchFamily="2" charset="0"/>
                <a:cs typeface="+mn-cs"/>
              </a:defRPr>
            </a:pPr>
            <a:endParaRPr lang="en-US"/>
          </a:p>
        </c:txPr>
        <c:crossAx val="711474175"/>
        <c:crosses val="autoZero"/>
        <c:auto val="1"/>
        <c:lblAlgn val="ctr"/>
        <c:lblOffset val="100"/>
        <c:noMultiLvlLbl val="0"/>
      </c:catAx>
      <c:valAx>
        <c:axId val="711474175"/>
        <c:scaling>
          <c:orientation val="minMax"/>
          <c:max val="325000"/>
          <c:min val="0"/>
        </c:scaling>
        <c:delete val="0"/>
        <c:axPos val="l"/>
        <c:numFmt formatCode="&quot;$&quot;#,##0" sourceLinked="0"/>
        <c:majorTickMark val="in"/>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Taub Sans Text" pitchFamily="2" charset="0"/>
                <a:ea typeface="Taub Sans Text" pitchFamily="2" charset="0"/>
                <a:cs typeface="+mn-cs"/>
              </a:defRPr>
            </a:pPr>
            <a:endParaRPr lang="en-US"/>
          </a:p>
        </c:txPr>
        <c:crossAx val="711475423"/>
        <c:crosses val="autoZero"/>
        <c:crossBetween val="between"/>
        <c:majorUnit val="40000"/>
      </c:valAx>
      <c:spPr>
        <a:noFill/>
        <a:ln>
          <a:noFill/>
        </a:ln>
        <a:effectLst/>
      </c:spPr>
    </c:plotArea>
    <c:legend>
      <c:legendPos val="r"/>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Taub Sans Text" pitchFamily="2" charset="0"/>
              <a:ea typeface="Taub Sans Text" pitchFamily="2" charset="0"/>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2">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b="0" kern="1200" cap="none" spc="0" normalizeH="0" baseline="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75000"/>
        <a:lumOff val="25000"/>
      </a:schemeClr>
    </cs:fontRef>
    <cs:spPr>
      <a:solidFill>
        <a:schemeClr val="dk1">
          <a:lumMod val="15000"/>
          <a:lumOff val="85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38100" cap="rnd">
        <a:solidFill>
          <a:schemeClr val="phClr"/>
        </a:solidFill>
        <a:round/>
      </a:ln>
    </cs:spPr>
  </cs:dataPointLine>
  <cs:dataPointMarker>
    <cs:lnRef idx="0"/>
    <cs:fillRef idx="0">
      <cs:styleClr val="auto"/>
    </cs:fillRef>
    <cs:effectRef idx="0"/>
    <cs:fontRef idx="minor">
      <a:schemeClr val="dk1"/>
    </cs:fontRef>
    <cs:spPr>
      <a:solidFill>
        <a:schemeClr val="phClr"/>
      </a:solidFill>
    </cs:spPr>
  </cs:dataPointMarker>
  <cs:dataPointMarkerLayout symbol="circle" size="8"/>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50000"/>
            <a:lumOff val="50000"/>
          </a:schemeClr>
        </a:solidFill>
        <a:prstDash val="dash"/>
      </a:ln>
    </cs:spPr>
  </cs:dropLine>
  <cs:errorBar>
    <cs:lnRef idx="0"/>
    <cs:fillRef idx="0"/>
    <cs:effectRef idx="0"/>
    <cs:fontRef idx="minor">
      <a:schemeClr val="dk1"/>
    </cs:fontRef>
    <cs:spPr>
      <a:ln w="9525">
        <a:solidFill>
          <a:schemeClr val="tx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w="9525" cap="flat" cmpd="sng" algn="ctr">
        <a:solidFill>
          <a:schemeClr val="tx1">
            <a:lumMod val="5000"/>
            <a:lumOff val="95000"/>
          </a:schemeClr>
        </a:solidFill>
        <a:round/>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200" b="0" kern="1200" cap="none" spc="0" normalizeH="0" baseline="0"/>
  </cs:title>
  <cs:trendline>
    <cs:lnRef idx="0">
      <cs:styleClr val="auto"/>
    </cs:lnRef>
    <cs:fillRef idx="0"/>
    <cs:effectRef idx="0"/>
    <cs:fontRef idx="minor">
      <a:schemeClr val="dk1"/>
    </cs:fontRef>
    <cs:spPr>
      <a:ln w="19050" cap="rnd">
        <a:solidFill>
          <a:schemeClr val="phClr"/>
        </a:solidFill>
        <a:round/>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A67A9-8138-426D-902F-083F4CFF04FE}" type="datetimeFigureOut">
              <a:rPr lang="en-US" smtClean="0"/>
              <a:t>05/07/2026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FE2FC1-9E7F-4550-8811-47200731BCB4}" type="slidenum">
              <a:rPr lang="en-US" smtClean="0"/>
              <a:t>‹#›</a:t>
            </a:fld>
            <a:endParaRPr lang="en-US"/>
          </a:p>
        </p:txBody>
      </p:sp>
    </p:spTree>
    <p:extLst>
      <p:ext uri="{BB962C8B-B14F-4D97-AF65-F5344CB8AC3E}">
        <p14:creationId xmlns:p14="http://schemas.microsoft.com/office/powerpoint/2010/main" val="23710455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presents.voya.com/Content/Delivers/adp/video/adp_merger_enus/"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s://www.voya.com/tool/budget-calculator"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2070615"/>
            <a:r>
              <a:rPr lang="es-MX" sz="1200" dirty="0">
                <a:latin typeface="Arial" panose="020B0604020202020204" pitchFamily="34" charset="0"/>
                <a:cs typeface="Arial" panose="020B0604020202020204" pitchFamily="34" charset="0"/>
              </a:rPr>
              <a:t>Hola, mi nombre es ______________ (un representante autorizado de Voya </a:t>
            </a:r>
            <a:r>
              <a:rPr lang="es-MX" sz="1200" dirty="0" err="1">
                <a:latin typeface="Arial" panose="020B0604020202020204" pitchFamily="34" charset="0"/>
                <a:cs typeface="Arial" panose="020B0604020202020204" pitchFamily="34" charset="0"/>
              </a:rPr>
              <a:t>Financial</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Partners</a:t>
            </a:r>
            <a:r>
              <a:rPr lang="es-MX" sz="1200" dirty="0">
                <a:latin typeface="Arial" panose="020B0604020202020204" pitchFamily="34" charset="0"/>
                <a:cs typeface="Arial" panose="020B0604020202020204" pitchFamily="34" charset="0"/>
              </a:rPr>
              <a:t>, LLC.) y estaré encargado de esta presentación.  Pienso que todos nos damos cuenta de que, ahora más que nunca, prepararnos para la jubilación se ha convertido en nuestra responsabilidad.  Para alcanzar nuestras metas, es útil tener un plan exactamente como el Plan de Ahorros de Jubilación de ADP </a:t>
            </a:r>
            <a:r>
              <a:rPr lang="es-MX" sz="1200" dirty="0" err="1">
                <a:latin typeface="Arial" panose="020B0604020202020204" pitchFamily="34" charset="0"/>
                <a:cs typeface="Arial" panose="020B0604020202020204" pitchFamily="34" charset="0"/>
              </a:rPr>
              <a:t>TotalSource</a:t>
            </a:r>
            <a:r>
              <a:rPr lang="es-MX" sz="1200" dirty="0">
                <a:latin typeface="Arial" panose="020B0604020202020204" pitchFamily="34" charset="0"/>
                <a:cs typeface="Arial" panose="020B0604020202020204" pitchFamily="34" charset="0"/>
              </a:rPr>
              <a:t>, el cual es un 401(k) ofrecido a usted a través de su empleador.</a:t>
            </a:r>
          </a:p>
          <a:p>
            <a:pPr defTabSz="2070615"/>
            <a:endParaRPr lang="en-US" altLang="en-US" sz="1200" dirty="0">
              <a:latin typeface="Arial" panose="020B0604020202020204" pitchFamily="34" charset="0"/>
              <a:cs typeface="Arial" panose="020B0604020202020204" pitchFamily="34" charset="0"/>
            </a:endParaRPr>
          </a:p>
          <a:p>
            <a:pPr defTabSz="2070615"/>
            <a:r>
              <a:rPr lang="es-MX" sz="1200" dirty="0">
                <a:latin typeface="Arial" panose="020B0604020202020204" pitchFamily="34" charset="0"/>
                <a:cs typeface="Arial" panose="020B0604020202020204" pitchFamily="34" charset="0"/>
              </a:rPr>
              <a:t>Esta presentación les proveerá una visión general de alto nivel de este plan y debe darles la información y la educación sobre sus propias cuentas.  Pero, aunque que esta presentación cubrirá una gran cantidad de material, algunas reglas puede que sean específicas de su propio empleador, por lo tanto, se sugiere que revise por igual los Aspectos Destacados del Plan de su empleador.   </a:t>
            </a:r>
          </a:p>
          <a:p>
            <a:endParaRPr lang="en-US" dirty="0"/>
          </a:p>
        </p:txBody>
      </p:sp>
      <p:sp>
        <p:nvSpPr>
          <p:cNvPr id="4" name="Slide Number Placeholder 3"/>
          <p:cNvSpPr>
            <a:spLocks noGrp="1"/>
          </p:cNvSpPr>
          <p:nvPr>
            <p:ph type="sldNum" sz="quarter" idx="5"/>
          </p:nvPr>
        </p:nvSpPr>
        <p:spPr/>
        <p:txBody>
          <a:bodyPr/>
          <a:lstStyle/>
          <a:p>
            <a:fld id="{C2389EA6-10CF-4B84-A1CD-EB157AC13D65}" type="slidenum">
              <a:rPr lang="en-US" smtClean="0"/>
              <a:t>1</a:t>
            </a:fld>
            <a:endParaRPr lang="en-US" dirty="0"/>
          </a:p>
        </p:txBody>
      </p:sp>
    </p:spTree>
    <p:extLst>
      <p:ext uri="{BB962C8B-B14F-4D97-AF65-F5344CB8AC3E}">
        <p14:creationId xmlns:p14="http://schemas.microsoft.com/office/powerpoint/2010/main" val="3078596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Revise las características específicas del Plan al repasar los aspectos destacados del plan.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10</a:t>
            </a:fld>
            <a:endParaRPr lang="en-US"/>
          </a:p>
        </p:txBody>
      </p:sp>
    </p:spTree>
    <p:extLst>
      <p:ext uri="{BB962C8B-B14F-4D97-AF65-F5344CB8AC3E}">
        <p14:creationId xmlns:p14="http://schemas.microsoft.com/office/powerpoint/2010/main" val="17148944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latin typeface="Arial" panose="020B0604020202020204" pitchFamily="34" charset="0"/>
                <a:cs typeface="Arial" panose="020B0604020202020204" pitchFamily="34" charset="0"/>
              </a:rPr>
              <a:t>¿Está considerando una transferencia hacia el Plan ADP </a:t>
            </a:r>
            <a:r>
              <a:rPr lang="es-MX" sz="1200" dirty="0" err="1">
                <a:latin typeface="Arial" panose="020B0604020202020204" pitchFamily="34" charset="0"/>
                <a:cs typeface="Arial" panose="020B0604020202020204" pitchFamily="34" charset="0"/>
              </a:rPr>
              <a:t>TotalSource</a:t>
            </a:r>
            <a:r>
              <a:rPr lang="es-MX" sz="1200" dirty="0">
                <a:latin typeface="Arial" panose="020B0604020202020204" pitchFamily="34" charset="0"/>
                <a:cs typeface="Arial" panose="020B0604020202020204" pitchFamily="34" charset="0"/>
              </a:rPr>
              <a:t> ya que el Plan acepta transferencias?</a:t>
            </a:r>
            <a:r>
              <a:rPr lang="es-MX" sz="1200" baseline="0" dirty="0">
                <a:latin typeface="Arial" panose="020B0604020202020204" pitchFamily="34" charset="0"/>
                <a:cs typeface="Arial" panose="020B0604020202020204" pitchFamily="34" charset="0"/>
              </a:rPr>
              <a:t>  Es importante revisar todas sus opciones incluidas, entre otras:</a:t>
            </a:r>
          </a:p>
          <a:p>
            <a:pPr marL="176405" indent="-176405">
              <a:buFont typeface="Arial" panose="020B0604020202020204" pitchFamily="34" charset="0"/>
              <a:buChar char="•"/>
            </a:pPr>
            <a:r>
              <a:rPr lang="es-MX" sz="1200" dirty="0">
                <a:latin typeface="Arial" panose="020B0604020202020204" pitchFamily="34" charset="0"/>
                <a:cs typeface="Arial" panose="020B0604020202020204" pitchFamily="34" charset="0"/>
              </a:rPr>
              <a:t>administrar cuentas separadas versus consolidación de cuentas,</a:t>
            </a:r>
          </a:p>
          <a:p>
            <a:pPr marL="176405" indent="-176405">
              <a:buFont typeface="Arial" panose="020B0604020202020204" pitchFamily="34" charset="0"/>
              <a:buChar char="•"/>
            </a:pPr>
            <a:r>
              <a:rPr lang="es-MX" sz="1200" dirty="0">
                <a:latin typeface="Arial" panose="020B0604020202020204" pitchFamily="34" charset="0"/>
                <a:cs typeface="Arial" panose="020B0604020202020204" pitchFamily="34" charset="0"/>
              </a:rPr>
              <a:t>cargos</a:t>
            </a:r>
          </a:p>
          <a:p>
            <a:pPr marL="176405" indent="-176405">
              <a:buFont typeface="Arial" panose="020B0604020202020204" pitchFamily="34" charset="0"/>
              <a:buChar char="•"/>
            </a:pPr>
            <a:r>
              <a:rPr lang="es-MX" sz="1200" dirty="0">
                <a:latin typeface="Arial" panose="020B0604020202020204" pitchFamily="34" charset="0"/>
                <a:cs typeface="Arial" panose="020B0604020202020204" pitchFamily="34" charset="0"/>
              </a:rPr>
              <a:t>ofertas de inversiones y </a:t>
            </a:r>
          </a:p>
          <a:p>
            <a:pPr marL="176405" indent="-176405">
              <a:buFont typeface="Arial" panose="020B0604020202020204" pitchFamily="34" charset="0"/>
              <a:buChar char="•"/>
            </a:pPr>
            <a:r>
              <a:rPr lang="es-MX" sz="1200" dirty="0">
                <a:latin typeface="Arial" panose="020B0604020202020204" pitchFamily="34" charset="0"/>
                <a:cs typeface="Arial" panose="020B0604020202020204" pitchFamily="34" charset="0"/>
              </a:rPr>
              <a:t>servicios disponibles.</a:t>
            </a:r>
          </a:p>
          <a:p>
            <a:endParaRPr lang="en-US" alt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Puede encontrar las instrucciones paso a paso y el formulario en el sitio web de Recursos del participante, en la sección Formularios.</a:t>
            </a:r>
            <a:r>
              <a:rPr lang="es-MX" sz="1200" baseline="0" dirty="0">
                <a:latin typeface="Arial" panose="020B0604020202020204" pitchFamily="34" charset="0"/>
                <a:cs typeface="Arial" panose="020B0604020202020204" pitchFamily="34" charset="0"/>
              </a:rPr>
              <a:t> No necesita un nombre de usuario o contraseña para acceder a este sitio web de recursos.</a:t>
            </a:r>
          </a:p>
          <a:p>
            <a:endParaRPr lang="en-US" altLang="en-US" sz="1200" dirty="0">
              <a:latin typeface="Arial" panose="020B0604020202020204" pitchFamily="34" charset="0"/>
              <a:cs typeface="Arial" panose="020B0604020202020204" pitchFamily="34" charset="0"/>
            </a:endParaRPr>
          </a:p>
          <a:p>
            <a:r>
              <a:rPr lang="es-MX" sz="1200" baseline="0" dirty="0">
                <a:latin typeface="Arial" panose="020B0604020202020204" pitchFamily="34" charset="0"/>
                <a:cs typeface="Arial" panose="020B0604020202020204" pitchFamily="34" charset="0"/>
              </a:rPr>
              <a:t>Además, si necesita asistencia, puede llamar al centro de atención al cliente de Voya y solicitar ayuda. </a:t>
            </a:r>
          </a:p>
          <a:p>
            <a:endParaRPr lang="en-US" altLang="en-US" sz="1200" baseline="0" dirty="0">
              <a:latin typeface="Arial" panose="020B0604020202020204" pitchFamily="34" charset="0"/>
              <a:cs typeface="Arial" panose="020B0604020202020204" pitchFamily="34" charset="0"/>
            </a:endParaRPr>
          </a:p>
          <a:p>
            <a:r>
              <a:rPr lang="es-MX" sz="1200" baseline="0" dirty="0">
                <a:latin typeface="Arial" panose="020B0604020202020204" pitchFamily="34" charset="0"/>
                <a:cs typeface="Arial" panose="020B0604020202020204" pitchFamily="34" charset="0"/>
              </a:rPr>
              <a:t>Enlace directo - https://presents.voya.com/Content/Delivers/adp/presentationresources/adpts_rolloverform.pdf</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11</a:t>
            </a:fld>
            <a:endParaRPr lang="en-US"/>
          </a:p>
        </p:txBody>
      </p:sp>
    </p:spTree>
    <p:extLst>
      <p:ext uri="{BB962C8B-B14F-4D97-AF65-F5344CB8AC3E}">
        <p14:creationId xmlns:p14="http://schemas.microsoft.com/office/powerpoint/2010/main" val="13181722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Ahora conversaremos algunos conceptos básicos de inversión, las opciones disponibles en el Plan, así como opciones sobre cómo elegir sus inversiones.</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0591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MX" sz="1200" dirty="0">
                <a:solidFill>
                  <a:schemeClr val="tx1"/>
                </a:solidFill>
                <a:latin typeface="Arial" panose="020B0604020202020204" pitchFamily="34" charset="0"/>
                <a:cs typeface="Arial" panose="020B0604020202020204" pitchFamily="34" charset="0"/>
              </a:rPr>
              <a:t>Lo crea o no, gran parte de invertir se puede resumir en solo tres elementos clave. </a:t>
            </a:r>
          </a:p>
          <a:p>
            <a:pPr eaLnBrk="1" hangingPunct="1">
              <a:spcBef>
                <a:spcPct val="0"/>
              </a:spcBef>
            </a:pPr>
            <a:endParaRPr lang="en-US" altLang="en-US" sz="1200" dirty="0">
              <a:solidFill>
                <a:schemeClr val="tx1"/>
              </a:solidFill>
              <a:latin typeface="Arial" panose="020B0604020202020204" pitchFamily="34" charset="0"/>
              <a:cs typeface="Arial" panose="020B0604020202020204" pitchFamily="34" charset="0"/>
            </a:endParaRPr>
          </a:p>
          <a:p>
            <a:pPr eaLnBrk="1" hangingPunct="1">
              <a:spcBef>
                <a:spcPct val="0"/>
              </a:spcBef>
            </a:pPr>
            <a:r>
              <a:rPr lang="es-MX" sz="1200" dirty="0">
                <a:solidFill>
                  <a:schemeClr val="tx1"/>
                </a:solidFill>
                <a:latin typeface="Arial" panose="020B0604020202020204" pitchFamily="34" charset="0"/>
                <a:cs typeface="Arial" panose="020B0604020202020204" pitchFamily="34" charset="0"/>
              </a:rPr>
              <a:t>En primer lugar, están las denominadas clases de activos.  Las clases de activos son cosas de valor en el mundo de las inversiones y cada una se comporta de manera diferente. En general, hay tres clases de activos principales en las que enfocarse: acciones, bonos e inversiones de valor estable. </a:t>
            </a:r>
          </a:p>
          <a:p>
            <a:pPr marL="171450" indent="-171450" eaLnBrk="1" hangingPunct="1">
              <a:spcBef>
                <a:spcPct val="0"/>
              </a:spcBef>
              <a:buFont typeface="Arial" panose="020B0604020202020204" pitchFamily="34" charset="0"/>
              <a:buChar char="•"/>
            </a:pPr>
            <a:r>
              <a:rPr lang="es-MX" sz="1200" dirty="0">
                <a:solidFill>
                  <a:schemeClr val="tx1"/>
                </a:solidFill>
                <a:latin typeface="Arial" panose="020B0604020202020204" pitchFamily="34" charset="0"/>
                <a:cs typeface="Arial" panose="020B0604020202020204" pitchFamily="34" charset="0"/>
              </a:rPr>
              <a:t>Las acciones son participaciones en la titularidad compradas en una empresa que cotiza en la bolsa. </a:t>
            </a:r>
          </a:p>
          <a:p>
            <a:pPr marL="171450" indent="-171450" defTabSz="483306">
              <a:buFont typeface="Arial" panose="020B0604020202020204" pitchFamily="34" charset="0"/>
              <a:buChar char="•"/>
              <a:defRPr/>
            </a:pPr>
            <a:r>
              <a:rPr lang="es-MX" sz="1200" dirty="0">
                <a:solidFill>
                  <a:schemeClr val="tx1"/>
                </a:solidFill>
                <a:latin typeface="Arial" panose="020B0604020202020204" pitchFamily="34" charset="0"/>
                <a:cs typeface="Arial" panose="020B0604020202020204" pitchFamily="34" charset="0"/>
              </a:rPr>
              <a:t>Los bonos son inversiones de renta fija que representan pagarés emitidos por gobiernos, municipios o corporaciones con la promesa de devolución de capital e intereses.</a:t>
            </a:r>
          </a:p>
          <a:p>
            <a:pPr marL="171450" marR="0" lvl="0" indent="-171450" algn="l" defTabSz="96661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dirty="0">
                <a:latin typeface="Arial" panose="020B0604020202020204" pitchFamily="34" charset="0"/>
                <a:ea typeface="+mj-ea"/>
                <a:cs typeface="Arial" panose="020B0604020202020204" pitchFamily="34" charset="0"/>
                <a:sym typeface="Taub Sans 050"/>
              </a:rPr>
              <a:t>Una inversión de valor estable suele ser una inversión en un fondo de valor estable o en una cuenta de mercado monetario. Estas inversiones generalmente se consideran conservadoras y de bajo riesgo.</a:t>
            </a:r>
          </a:p>
          <a:p>
            <a:pPr defTabSz="966612" fontAlgn="base">
              <a:spcBef>
                <a:spcPct val="0"/>
              </a:spcBef>
              <a:spcAft>
                <a:spcPct val="0"/>
              </a:spcAft>
              <a:defRPr/>
            </a:pPr>
            <a:endParaRPr lang="en-US" altLang="en-US" sz="1200" dirty="0">
              <a:latin typeface="Arial" panose="020B0604020202020204" pitchFamily="34" charset="0"/>
              <a:cs typeface="Arial" panose="020B0604020202020204" pitchFamily="34" charset="0"/>
            </a:endParaRPr>
          </a:p>
          <a:p>
            <a:pPr defTabSz="966612" fontAlgn="base">
              <a:spcBef>
                <a:spcPct val="0"/>
              </a:spcBef>
              <a:spcAft>
                <a:spcPct val="0"/>
              </a:spcAft>
              <a:defRPr/>
            </a:pPr>
            <a:r>
              <a:rPr lang="es-MX" sz="1200" dirty="0">
                <a:latin typeface="Arial" panose="020B0604020202020204" pitchFamily="34" charset="0"/>
                <a:cs typeface="Arial" panose="020B0604020202020204" pitchFamily="34" charset="0"/>
              </a:rPr>
              <a:t>La mayoría de los fondos de inversión se componen de una variedad de estas clases de activos. </a:t>
            </a:r>
          </a:p>
          <a:p>
            <a:pPr marL="171450" indent="-171450" algn="l" defTabSz="966612" rtl="0" fontAlgn="base">
              <a:spcBef>
                <a:spcPct val="0"/>
              </a:spcBef>
              <a:spcAft>
                <a:spcPct val="0"/>
              </a:spcAft>
              <a:buFont typeface="Wingdings" panose="05000000000000000000" pitchFamily="2" charset="2"/>
              <a:buChar char="§"/>
              <a:defRPr/>
            </a:pPr>
            <a:endParaRPr lang="en-US" altLang="en-US" sz="1200" dirty="0">
              <a:solidFill>
                <a:schemeClr val="tx1"/>
              </a:solidFill>
              <a:latin typeface="Arial" panose="020B0604020202020204" pitchFamily="34" charset="0"/>
              <a:cs typeface="Arial" panose="020B0604020202020204" pitchFamily="34" charset="0"/>
            </a:endParaRPr>
          </a:p>
          <a:p>
            <a:pPr algn="l" defTabSz="966612" rtl="0" fontAlgn="base">
              <a:spcBef>
                <a:spcPct val="0"/>
              </a:spcBef>
              <a:spcAft>
                <a:spcPct val="0"/>
              </a:spcAft>
              <a:defRPr/>
            </a:pPr>
            <a:r>
              <a:rPr lang="es-MX" sz="1200" dirty="0">
                <a:solidFill>
                  <a:schemeClr val="tx1"/>
                </a:solidFill>
                <a:latin typeface="Arial" panose="020B0604020202020204" pitchFamily="34" charset="0"/>
                <a:cs typeface="Arial" panose="020B0604020202020204" pitchFamily="34" charset="0"/>
              </a:rPr>
              <a:t>El segundo concepto es la tolerancia al riesgo y el horizonte temporal.</a:t>
            </a:r>
            <a:r>
              <a:rPr lang="es-MX" sz="1200" baseline="0" dirty="0">
                <a:solidFill>
                  <a:schemeClr val="tx1"/>
                </a:solidFill>
                <a:latin typeface="Arial" panose="020B0604020202020204" pitchFamily="34" charset="0"/>
                <a:cs typeface="Arial" panose="020B0604020202020204" pitchFamily="34" charset="0"/>
              </a:rPr>
              <a:t> </a:t>
            </a:r>
            <a:r>
              <a:rPr lang="es-MX" sz="1200" dirty="0">
                <a:solidFill>
                  <a:schemeClr val="tx1"/>
                </a:solidFill>
                <a:latin typeface="Arial" panose="020B0604020202020204" pitchFamily="34" charset="0"/>
                <a:cs typeface="Arial" panose="020B0604020202020204" pitchFamily="34" charset="0"/>
              </a:rPr>
              <a:t>Su nivel de comodidad frente al riesgo afecta su plan de inversión y los tipos de inversiones que elija.  Y el horizonte de tiempo es solo eso: la cantidad de tiempo que tiene hasta que necesite el dinero que está invirtiendo. El tiempo es algo importante en la forma de invertir.</a:t>
            </a:r>
          </a:p>
          <a:p>
            <a:pPr algn="l" defTabSz="966612" rtl="0" fontAlgn="base">
              <a:spcBef>
                <a:spcPct val="0"/>
              </a:spcBef>
              <a:spcAft>
                <a:spcPct val="0"/>
              </a:spcAft>
              <a:defRPr/>
            </a:pPr>
            <a:endParaRPr lang="en-US" altLang="en-US" sz="1200" dirty="0">
              <a:solidFill>
                <a:schemeClr val="tx1"/>
              </a:solidFill>
              <a:latin typeface="Arial" panose="020B0604020202020204" pitchFamily="34" charset="0"/>
              <a:cs typeface="Arial" panose="020B0604020202020204" pitchFamily="34" charset="0"/>
            </a:endParaRPr>
          </a:p>
          <a:p>
            <a:pPr algn="l" defTabSz="966612" rtl="0" fontAlgn="base">
              <a:spcBef>
                <a:spcPct val="0"/>
              </a:spcBef>
              <a:spcAft>
                <a:spcPct val="0"/>
              </a:spcAft>
              <a:defRPr/>
            </a:pPr>
            <a:r>
              <a:rPr lang="es-MX" sz="1200" dirty="0">
                <a:solidFill>
                  <a:schemeClr val="tx1"/>
                </a:solidFill>
                <a:latin typeface="Arial" panose="020B0604020202020204" pitchFamily="34" charset="0"/>
                <a:cs typeface="Arial" panose="020B0604020202020204" pitchFamily="34" charset="0"/>
              </a:rPr>
              <a:t>Y el tercero es la distribución de activos frente a la diversificación. Si bien algunos inversionistas piensan que estos términos significan lo mismo, existen diferencias. </a:t>
            </a:r>
            <a:r>
              <a:rPr lang="es-MX" sz="1200" dirty="0">
                <a:latin typeface="Arial" panose="020B0604020202020204" pitchFamily="34" charset="0"/>
                <a:cs typeface="Arial" panose="020B0604020202020204" pitchFamily="34" charset="0"/>
              </a:rPr>
              <a:t>Entender las diferencias puede ayudarle a administrar sus inversiones.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13</a:t>
            </a:fld>
            <a:endParaRPr lang="en-US"/>
          </a:p>
        </p:txBody>
      </p:sp>
    </p:spTree>
    <p:extLst>
      <p:ext uri="{BB962C8B-B14F-4D97-AF65-F5344CB8AC3E}">
        <p14:creationId xmlns:p14="http://schemas.microsoft.com/office/powerpoint/2010/main" val="40950766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MX" sz="1200" dirty="0">
                <a:latin typeface="Arial" panose="020B0604020202020204" pitchFamily="34" charset="0"/>
                <a:cs typeface="Arial" panose="020B0604020202020204" pitchFamily="34" charset="0"/>
              </a:rPr>
              <a:t>Debe buscar las tres clases de activos principales sobre las que conversamos anteriormente.  Sin embargo, ahora puede ver cómo esas clases de activos pueden representar diferentes tipos de inversiones.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s-MX" sz="1200" dirty="0">
                <a:latin typeface="Arial" panose="020B0604020202020204" pitchFamily="34" charset="0"/>
                <a:cs typeface="Arial" panose="020B0604020202020204" pitchFamily="34" charset="0"/>
              </a:rPr>
              <a:t>Cómo distribuye su dinero </a:t>
            </a:r>
            <a:r>
              <a:rPr lang="es-MX" sz="1200" b="1" dirty="0">
                <a:latin typeface="Arial" panose="020B0604020202020204" pitchFamily="34" charset="0"/>
                <a:cs typeface="Arial" panose="020B0604020202020204" pitchFamily="34" charset="0"/>
              </a:rPr>
              <a:t>entre</a:t>
            </a:r>
            <a:r>
              <a:rPr lang="es-MX" sz="1200" dirty="0">
                <a:latin typeface="Arial" panose="020B0604020202020204" pitchFamily="34" charset="0"/>
                <a:cs typeface="Arial" panose="020B0604020202020204" pitchFamily="34" charset="0"/>
              </a:rPr>
              <a:t> las inversiones </a:t>
            </a:r>
            <a:r>
              <a:rPr lang="es-MX" sz="1200" b="1" dirty="0">
                <a:latin typeface="Arial" panose="020B0604020202020204" pitchFamily="34" charset="0"/>
                <a:cs typeface="Arial" panose="020B0604020202020204" pitchFamily="34" charset="0"/>
              </a:rPr>
              <a:t>en</a:t>
            </a:r>
            <a:r>
              <a:rPr lang="es-MX" sz="1200" dirty="0">
                <a:latin typeface="Arial" panose="020B0604020202020204" pitchFamily="34" charset="0"/>
                <a:cs typeface="Arial" panose="020B0604020202020204" pitchFamily="34" charset="0"/>
              </a:rPr>
              <a:t> cada una de las clases de activos se denomina diversificación. Al diversificar usted distribuye el riesgo.  Tenga en cuenta que siempre está en riesgo, sin importar lo que haga, pero con este enfoque puede reducir la probabilidad de que todas sus inversiones disminuyan a la vez.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s-MX" sz="1200" dirty="0">
                <a:latin typeface="Arial" panose="020B0604020202020204" pitchFamily="34" charset="0"/>
                <a:cs typeface="Arial" panose="020B0604020202020204" pitchFamily="34" charset="0"/>
              </a:rPr>
              <a:t>Al invertir en diferentes industrias, empresas, tamaño de empresas, y países presentes en la clase de activos en acciones, por ejemplo, usted mejora sus oportunidades de crecimiento porque sus ahorros no dependen de una única acción. Dentro de la clase de activos valor estables y bonos, puede invertir en diferentes tipos de bonos o instrumentos de efectivo.</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s-MX" sz="1200" dirty="0">
                <a:latin typeface="Arial" panose="020B0604020202020204" pitchFamily="34" charset="0"/>
                <a:cs typeface="Arial" panose="020B0604020202020204" pitchFamily="34" charset="0"/>
              </a:rPr>
              <a:t>Considere que la diversificación no garantiza una ganancia, ni le protege contra pérdidas en mercados a la baja.</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s-MX" sz="1200" dirty="0">
                <a:latin typeface="Arial" panose="020B0604020202020204" pitchFamily="34" charset="0"/>
                <a:cs typeface="Arial" panose="020B0604020202020204" pitchFamily="34" charset="0"/>
              </a:rPr>
              <a:t>Su objetivo es encontrar la mezcla adecuada de inversiones para su situación particular.  Depende en gran medida de cuánto tiempo tenga y de cómo se sienta con respecto al riesgo.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endParaRPr lang="en-US" dirty="0">
              <a:latin typeface="Proxima Nova Rg" panose="02000506030000020004" pitchFamily="50"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14</a:t>
            </a:fld>
            <a:endParaRPr lang="en-US"/>
          </a:p>
        </p:txBody>
      </p:sp>
    </p:spTree>
    <p:extLst>
      <p:ext uri="{BB962C8B-B14F-4D97-AF65-F5344CB8AC3E}">
        <p14:creationId xmlns:p14="http://schemas.microsoft.com/office/powerpoint/2010/main" val="16763874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6612" rtl="0" fontAlgn="base">
              <a:spcBef>
                <a:spcPct val="0"/>
              </a:spcBef>
              <a:spcAft>
                <a:spcPct val="0"/>
              </a:spcAft>
              <a:defRPr/>
            </a:pPr>
            <a:r>
              <a:rPr lang="es-MX" sz="1200" dirty="0">
                <a:latin typeface="Arial" panose="020B0604020202020204" pitchFamily="34" charset="0"/>
                <a:cs typeface="Arial" panose="020B0604020202020204" pitchFamily="34" charset="0"/>
              </a:rPr>
              <a:t>Al invertir, se trata de encontrar la mezcla adecuada para su situación particular. Cómo divide su dinero entre las “clases de activos” se conoce como distribución de activos o mezcla de inversiones. En otras palabras, ¿qué porcentaje de acciones tendrá? ¿Bonos? ¿Qué porcentaje de valor estable?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Echemos un vistazo más de cerca a la distribución de activos y cuánto puede distribuir a cada clase de activos, basado en su edad.</a:t>
            </a:r>
          </a:p>
          <a:p>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Alguien ha quien le falta 35 años o más hasta la jubilación puede tener una distribución de activos de:  60% en acciones, 35% en bonos y 5% en valor estable</a:t>
            </a:r>
          </a:p>
          <a:p>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Y alguien que está más cerca de jubilarse puede tener una distribución de activos de: 5% en acciones, 70% en bonos y 25% en valor estable</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defTabSz="483306">
              <a:spcBef>
                <a:spcPct val="0"/>
              </a:spcBef>
              <a:defRPr/>
            </a:pPr>
            <a:r>
              <a:rPr lang="es-MX" sz="1200" dirty="0">
                <a:latin typeface="Arial" panose="020B0604020202020204" pitchFamily="34" charset="0"/>
                <a:cs typeface="Arial" panose="020B0604020202020204" pitchFamily="34" charset="0"/>
              </a:rPr>
              <a:t>La designación adecuada de su distribución de activos y la diversificación dentro de esas clases de activos es una estrategia importante que necesita para ayudarlo a lograr sus objetivos en un nivel de riesgo con el que se sienta cómodo.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15</a:t>
            </a:fld>
            <a:endParaRPr lang="en-US"/>
          </a:p>
        </p:txBody>
      </p:sp>
    </p:spTree>
    <p:extLst>
      <p:ext uri="{BB962C8B-B14F-4D97-AF65-F5344CB8AC3E}">
        <p14:creationId xmlns:p14="http://schemas.microsoft.com/office/powerpoint/2010/main" val="1132733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latin typeface="Arial" panose="020B0604020202020204" pitchFamily="34" charset="0"/>
                <a:cs typeface="Arial" panose="020B0604020202020204" pitchFamily="34" charset="0"/>
              </a:rPr>
              <a:t>Elegir una mezcla de inversiones que se ajuste a su línea de tiempo y su tolerancia al riesgo puede ser complicado.  Por lo tanto, si usted mismo está administrando sus inversiones, asegúrese de revisarlas de vez en cuando.  Sin embargo, existe una alternativa a tomar en cuenta: los fondos con fecha objetivo.</a:t>
            </a:r>
          </a:p>
          <a:p>
            <a:endParaRPr lang="en-US" sz="1200" dirty="0">
              <a:latin typeface="Arial" panose="020B0604020202020204" pitchFamily="34" charset="0"/>
              <a:cs typeface="Arial" panose="020B0604020202020204" pitchFamily="34" charset="0"/>
            </a:endParaRPr>
          </a:p>
          <a:p>
            <a:pPr eaLnBrk="1" hangingPunct="1"/>
            <a:r>
              <a:rPr lang="es-MX" sz="1200" dirty="0">
                <a:latin typeface="Arial" panose="020B0604020202020204" pitchFamily="34" charset="0"/>
                <a:cs typeface="Arial" panose="020B0604020202020204" pitchFamily="34" charset="0"/>
              </a:rPr>
              <a:t>Si usted es alguien que no se siente cómodo tomando decisiones de inversión o no tiene tiempo ni confianza en administrar su propia cuenta, un fondo con fecha objetivo puede ser la opción para usted.  Estos fundos son una colección diversificada de inversiones reunidas y administradas para usted y para personas como usted, basadas en el año en que se espera que comiencen a utilizar este dinero y para la mayoría de las personas que estarán en la jubilación. Si usted tuviera 40 años en el 2023 y planificara jubilarse a los 65, eso significaría que usted desearía jubilarse en el año 2048.  Con ese objetivo en mente, debe considerar el fondo con fecha objetivo más cercano a ese año.</a:t>
            </a:r>
          </a:p>
          <a:p>
            <a:pPr eaLnBrk="1" hangingPunct="1"/>
            <a:endParaRPr lang="en-US" altLang="en-US" sz="1200" dirty="0">
              <a:latin typeface="Arial" panose="020B0604020202020204" pitchFamily="34" charset="0"/>
              <a:cs typeface="Arial" panose="020B0604020202020204" pitchFamily="34" charset="0"/>
            </a:endParaRPr>
          </a:p>
          <a:p>
            <a:pPr eaLnBrk="1" hangingPunct="1"/>
            <a:r>
              <a:rPr lang="es-MX" sz="1200" dirty="0">
                <a:latin typeface="Arial" panose="020B0604020202020204" pitchFamily="34" charset="0"/>
                <a:cs typeface="Arial" panose="020B0604020202020204" pitchFamily="34" charset="0"/>
              </a:rPr>
              <a:t>Estos fondos están diseñados para invertir a un nivel de riesgo que es adecuado, dado lo cerca o lejos que usted esté de su jubilación.  Además, con el pasar del tiempo estos fondos automáticamente y gradualmente cambiarán para convertirse en inversiones más conservadoras.  </a:t>
            </a:r>
          </a:p>
          <a:p>
            <a:pPr eaLnBrk="1" hangingPunct="1"/>
            <a:endParaRPr lang="en-US" altLang="en-US" sz="1200" dirty="0">
              <a:latin typeface="Arial" panose="020B0604020202020204" pitchFamily="34" charset="0"/>
              <a:cs typeface="Arial" panose="020B0604020202020204" pitchFamily="34" charset="0"/>
            </a:endParaRPr>
          </a:p>
          <a:p>
            <a:pPr eaLnBrk="1" hangingPunct="1"/>
            <a:r>
              <a:rPr lang="es-MX" sz="1200" dirty="0">
                <a:latin typeface="Arial" panose="020B0604020202020204" pitchFamily="34" charset="0"/>
                <a:cs typeface="Arial" panose="020B0604020202020204" pitchFamily="34" charset="0"/>
              </a:rPr>
              <a:t>Es también importante señalar que usted puede utilizar cualquiera de estos fondos que desee sin importar su edad.  Usted puede seleccionar más de uno o en conjunción con cualquiera de las otras inversiones en el Plan.  También tiene la capacidad de salirse de estas inversiones en cualquier momento.</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96938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s-MX" sz="1200" dirty="0">
                <a:latin typeface="Arial" panose="020B0604020202020204" pitchFamily="34" charset="0"/>
                <a:cs typeface="Arial" panose="020B0604020202020204" pitchFamily="34" charset="0"/>
              </a:rPr>
              <a:t>Ahora que hemos revisado algunos aspectos fundamentales de inversión, hablemos de las opciones disponibles para usted en el Plan de ahorros de jubilación ADP </a:t>
            </a:r>
            <a:r>
              <a:rPr lang="es-MX" sz="1200" dirty="0" err="1">
                <a:latin typeface="Arial" panose="020B0604020202020204" pitchFamily="34" charset="0"/>
                <a:cs typeface="Arial" panose="020B0604020202020204" pitchFamily="34" charset="0"/>
              </a:rPr>
              <a:t>TotalSource</a:t>
            </a:r>
            <a:r>
              <a:rPr lang="es-MX" sz="1200" dirty="0">
                <a:latin typeface="Arial" panose="020B0604020202020204" pitchFamily="34" charset="0"/>
                <a:cs typeface="Arial" panose="020B0604020202020204" pitchFamily="34" charset="0"/>
              </a:rPr>
              <a:t>.</a:t>
            </a:r>
          </a:p>
          <a:p>
            <a:pPr defTabSz="483306">
              <a:defRPr/>
            </a:pPr>
            <a:endParaRPr lang="en-US" sz="1200" dirty="0">
              <a:latin typeface="Arial" panose="020B0604020202020204" pitchFamily="34" charset="0"/>
              <a:cs typeface="Arial" panose="020B0604020202020204" pitchFamily="34" charset="0"/>
            </a:endParaRPr>
          </a:p>
          <a:p>
            <a:pPr defTabSz="483306">
              <a:defRPr/>
            </a:pPr>
            <a:r>
              <a:rPr lang="es-MX" sz="1200" dirty="0">
                <a:latin typeface="Arial" panose="020B0604020202020204" pitchFamily="34" charset="0"/>
                <a:cs typeface="Arial" panose="020B0604020202020204" pitchFamily="34" charset="0"/>
              </a:rPr>
              <a:t>Dado que todos tienen un enfoque diferente para invertir, el Plan ofrece cuatro opciones para adaptarse a su nivel de experiencia, conocimiento e interés. </a:t>
            </a:r>
          </a:p>
          <a:p>
            <a:pPr defTabSz="483306">
              <a:defRPr/>
            </a:pPr>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Con la opción Guíenme, elige un Fondo de fecha objetivo y luego deja que el fondo haga el trabajo de inversión por usted. Cada Fondo de fecha objetivo es una mezcla </a:t>
            </a:r>
            <a:r>
              <a:rPr lang="es-MX" sz="1200" dirty="0" err="1">
                <a:latin typeface="Arial" panose="020B0604020202020204" pitchFamily="34" charset="0"/>
                <a:cs typeface="Arial" panose="020B0604020202020204" pitchFamily="34" charset="0"/>
              </a:rPr>
              <a:t>pre-diversificada</a:t>
            </a:r>
            <a:r>
              <a:rPr lang="es-MX" sz="1200" dirty="0">
                <a:latin typeface="Arial" panose="020B0604020202020204" pitchFamily="34" charset="0"/>
                <a:cs typeface="Arial" panose="020B0604020202020204" pitchFamily="34" charset="0"/>
              </a:rPr>
              <a:t> de inversiones, administradas por un administrador profesional de fondos quien automáticamente ajusta la exposición al riesgo y rendimiento del fondo a medida que usted se acerca a su jubilación.</a:t>
            </a:r>
          </a:p>
          <a:p>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La opción Lo hago yo mismo le provee todos los fondos básicos del Plan de los que puede elegir. Estos incluyen inversiones en acciones, bonos e inversiones de valor estable. Usted elige los fondos en los que desea invertir y crea una estrategia que piensa que se ajusta mejor a su horizonte de tiempo y tolerancia al riesgo.  Luego usted administra su cartera de fondos a lo largo del tiempo.</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17</a:t>
            </a:fld>
            <a:endParaRPr lang="en-US"/>
          </a:p>
        </p:txBody>
      </p:sp>
    </p:spTree>
    <p:extLst>
      <p:ext uri="{BB962C8B-B14F-4D97-AF65-F5344CB8AC3E}">
        <p14:creationId xmlns:p14="http://schemas.microsoft.com/office/powerpoint/2010/main" val="24993466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latin typeface="Arial" panose="020B0604020202020204" pitchFamily="34" charset="0"/>
                <a:cs typeface="Arial" panose="020B0604020202020204" pitchFamily="34" charset="0"/>
              </a:rPr>
              <a:t>Para continuar con su educación sobre inversiones, visite su sitio de recursos educativos sobre inversión.  En esta página puede ver:</a:t>
            </a:r>
          </a:p>
          <a:p>
            <a:pPr marL="171450" indent="-171450">
              <a:buFont typeface="Arial" panose="020B0604020202020204" pitchFamily="34" charset="0"/>
              <a:buChar char="•"/>
            </a:pPr>
            <a:r>
              <a:rPr lang="es-MX" sz="1200" dirty="0">
                <a:latin typeface="Arial" panose="020B0604020202020204" pitchFamily="34" charset="0"/>
                <a:cs typeface="Arial" panose="020B0604020202020204" pitchFamily="34" charset="0"/>
              </a:rPr>
              <a:t>Videos educativos de inversión,</a:t>
            </a:r>
          </a:p>
          <a:p>
            <a:pPr marL="171450" indent="-171450">
              <a:buFont typeface="Arial" panose="020B0604020202020204" pitchFamily="34" charset="0"/>
              <a:buChar char="•"/>
            </a:pPr>
            <a:r>
              <a:rPr lang="es-MX" sz="1200" baseline="0" dirty="0">
                <a:latin typeface="Arial" panose="020B0604020202020204" pitchFamily="34" charset="0"/>
                <a:cs typeface="Arial" panose="020B0604020202020204" pitchFamily="34" charset="0"/>
              </a:rPr>
              <a:t>Hojas de datos del fondo, y</a:t>
            </a:r>
          </a:p>
          <a:p>
            <a:pPr marL="171450" indent="-171450">
              <a:buFont typeface="Arial" panose="020B0604020202020204" pitchFamily="34" charset="0"/>
              <a:buChar char="•"/>
            </a:pPr>
            <a:r>
              <a:rPr lang="es-MX" sz="1200" baseline="0" dirty="0">
                <a:latin typeface="Arial" panose="020B0604020202020204" pitchFamily="34" charset="0"/>
                <a:cs typeface="Arial" panose="020B0604020202020204" pitchFamily="34" charset="0"/>
              </a:rPr>
              <a:t>Divulgación de tarifas.</a:t>
            </a:r>
          </a:p>
          <a:p>
            <a:pPr marL="171450" indent="-171450">
              <a:buFont typeface="Arial" panose="020B0604020202020204" pitchFamily="34" charset="0"/>
              <a:buChar char="•"/>
            </a:pPr>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Enlace directo:  https://presents.voya.com/Content/Delivers/adp/fund-information.php</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7601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ADP </a:t>
            </a:r>
            <a:r>
              <a:rPr lang="es-MX" sz="1200" dirty="0" err="1">
                <a:latin typeface="Arial" panose="020B0604020202020204" pitchFamily="34" charset="0"/>
                <a:cs typeface="Arial" panose="020B0604020202020204" pitchFamily="34" charset="0"/>
              </a:rPr>
              <a:t>TotalSource</a:t>
            </a:r>
            <a:r>
              <a:rPr lang="es-MX" sz="1200" dirty="0">
                <a:latin typeface="Arial" panose="020B0604020202020204" pitchFamily="34" charset="0"/>
                <a:cs typeface="Arial" panose="020B0604020202020204" pitchFamily="34" charset="0"/>
              </a:rPr>
              <a:t> y Voya ofrecen muchas herramientas y recursos que pueden ayudarle a administrar su cuenta del Plan.</a:t>
            </a:r>
            <a:r>
              <a:rPr lang="es-MX" sz="1200" baseline="0" dirty="0">
                <a:latin typeface="Arial" panose="020B0604020202020204" pitchFamily="34" charset="0"/>
                <a:cs typeface="Arial" panose="020B0604020202020204" pitchFamily="34" charset="0"/>
              </a:rPr>
              <a:t> Repasemos algunos.</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16495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228556" defTabSz="966511">
              <a:spcBef>
                <a:spcPts val="634"/>
              </a:spcBef>
              <a:buClr>
                <a:schemeClr val="accent2"/>
              </a:buClr>
              <a:defRPr/>
            </a:pPr>
            <a:r>
              <a:rPr lang="es-MX" sz="1200" dirty="0">
                <a:latin typeface="Arial" panose="020B0604020202020204" pitchFamily="34" charset="0"/>
                <a:cs typeface="Arial" panose="020B0604020202020204" pitchFamily="34" charset="0"/>
              </a:rPr>
              <a:t>Antes de comenzar, tome un momento para leer esta importante divulgación. </a:t>
            </a:r>
          </a:p>
          <a:p>
            <a:pPr indent="-228556" defTabSz="966511">
              <a:spcBef>
                <a:spcPts val="634"/>
              </a:spcBef>
              <a:buClr>
                <a:schemeClr val="accent2"/>
              </a:buClr>
              <a:defRPr/>
            </a:pPr>
            <a:endParaRPr lang="en-US" altLang="en-US" sz="1200" dirty="0">
              <a:latin typeface="Arial" panose="020B0604020202020204" pitchFamily="34" charset="0"/>
              <a:cs typeface="Arial" panose="020B0604020202020204" pitchFamily="34" charset="0"/>
            </a:endParaRPr>
          </a:p>
          <a:p>
            <a:pPr indent="-228556" defTabSz="966511">
              <a:spcBef>
                <a:spcPts val="634"/>
              </a:spcBef>
              <a:buClr>
                <a:schemeClr val="accent2"/>
              </a:buClr>
              <a:defRPr/>
            </a:pPr>
            <a:r>
              <a:rPr lang="es-MX" sz="1200" dirty="0">
                <a:latin typeface="Arial" panose="020B0604020202020204" pitchFamily="34" charset="0"/>
                <a:cs typeface="Arial" panose="020B0604020202020204" pitchFamily="34" charset="0"/>
              </a:rPr>
              <a:t>Voya </a:t>
            </a:r>
            <a:r>
              <a:rPr lang="es-MX" sz="1200" dirty="0" err="1">
                <a:latin typeface="Arial" panose="020B0604020202020204" pitchFamily="34" charset="0"/>
                <a:cs typeface="Arial" panose="020B0604020202020204" pitchFamily="34" charset="0"/>
              </a:rPr>
              <a:t>Financial</a:t>
            </a:r>
            <a:r>
              <a:rPr lang="es-MX" sz="1200" dirty="0">
                <a:latin typeface="Arial" panose="020B0604020202020204" pitchFamily="34" charset="0"/>
                <a:cs typeface="Arial" panose="020B0604020202020204" pitchFamily="34" charset="0"/>
              </a:rPr>
              <a:t> </a:t>
            </a:r>
            <a:r>
              <a:rPr lang="es-MX" sz="1200" dirty="0" err="1">
                <a:latin typeface="Arial" panose="020B0604020202020204" pitchFamily="34" charset="0"/>
                <a:cs typeface="Arial" panose="020B0604020202020204" pitchFamily="34" charset="0"/>
              </a:rPr>
              <a:t>Partners</a:t>
            </a:r>
            <a:r>
              <a:rPr lang="es-MX" sz="1200" dirty="0">
                <a:latin typeface="Arial" panose="020B0604020202020204" pitchFamily="34" charset="0"/>
                <a:cs typeface="Arial" panose="020B0604020202020204" pitchFamily="34" charset="0"/>
              </a:rPr>
              <a:t>, LLC (VFP) proporcionará el representante autorizado y los seminarios educativos sobre jubilación. Estos seminarios educativos se ofrecen como un servicio adicional para el patrocinador de su plan como parte de los Servicios administrativos del plan suministrados por Voya </a:t>
            </a:r>
            <a:r>
              <a:rPr lang="es-MX" sz="1200" dirty="0" err="1">
                <a:latin typeface="Arial" panose="020B0604020202020204" pitchFamily="34" charset="0"/>
                <a:cs typeface="Arial" panose="020B0604020202020204" pitchFamily="34" charset="0"/>
              </a:rPr>
              <a:t>Institutional</a:t>
            </a:r>
            <a:r>
              <a:rPr lang="es-MX" sz="1200" dirty="0">
                <a:latin typeface="Arial" panose="020B0604020202020204" pitchFamily="34" charset="0"/>
                <a:cs typeface="Arial" panose="020B0604020202020204" pitchFamily="34" charset="0"/>
              </a:rPr>
              <a:t> Plan </a:t>
            </a:r>
            <a:r>
              <a:rPr lang="es-MX" sz="1200" dirty="0" err="1">
                <a:latin typeface="Arial" panose="020B0604020202020204" pitchFamily="34" charset="0"/>
                <a:cs typeface="Arial" panose="020B0604020202020204" pitchFamily="34" charset="0"/>
              </a:rPr>
              <a:t>Services</a:t>
            </a:r>
            <a:r>
              <a:rPr lang="es-MX" sz="1200" dirty="0">
                <a:latin typeface="Arial" panose="020B0604020202020204" pitchFamily="34" charset="0"/>
                <a:cs typeface="Arial" panose="020B0604020202020204" pitchFamily="34" charset="0"/>
              </a:rPr>
              <a:t>, LLC. La información que aparece aquí no debería constituir (i) una oferta para vender u ofrecimiento de una oferta para comprar cualquier valor o (</a:t>
            </a:r>
            <a:r>
              <a:rPr lang="es-MX" sz="1200" dirty="0" err="1">
                <a:latin typeface="Arial" panose="020B0604020202020204" pitchFamily="34" charset="0"/>
                <a:cs typeface="Arial" panose="020B0604020202020204" pitchFamily="34" charset="0"/>
              </a:rPr>
              <a:t>ii</a:t>
            </a:r>
            <a:r>
              <a:rPr lang="es-MX" sz="1200" dirty="0">
                <a:latin typeface="Arial" panose="020B0604020202020204" pitchFamily="34" charset="0"/>
                <a:cs typeface="Arial" panose="020B0604020202020204" pitchFamily="34" charset="0"/>
              </a:rPr>
              <a:t>) una recomendación acerca de la conveniencia de invertir, comprar o vender cualquier valor. Debería ponerse en contacto con su representante de inversiones (o asesor), abogado, contador o asesor especializado en impuestos con respecto a su situación individual antes de implementar una estrategia de plan de jubilación.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a:t>
            </a:fld>
            <a:endParaRPr lang="en-US"/>
          </a:p>
        </p:txBody>
      </p:sp>
    </p:spTree>
    <p:extLst>
      <p:ext uri="{BB962C8B-B14F-4D97-AF65-F5344CB8AC3E}">
        <p14:creationId xmlns:p14="http://schemas.microsoft.com/office/powerpoint/2010/main" val="25553417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FF0000"/>
              </a:buClr>
              <a:buFont typeface="Arial" pitchFamily="34" charset="0"/>
              <a:buNone/>
              <a:defRPr/>
            </a:pPr>
            <a:r>
              <a:rPr lang="es-MX" sz="1200" dirty="0">
                <a:latin typeface="Arial" panose="020B0604020202020204" pitchFamily="34" charset="0"/>
                <a:cs typeface="Arial" panose="020B0604020202020204" pitchFamily="34" charset="0"/>
              </a:rPr>
              <a:t>Una gran parte de su relación con el Plan de ahorros de jubilación de ADP </a:t>
            </a:r>
            <a:r>
              <a:rPr lang="es-MX" sz="1200" dirty="0" err="1">
                <a:latin typeface="Arial" panose="020B0604020202020204" pitchFamily="34" charset="0"/>
                <a:cs typeface="Arial" panose="020B0604020202020204" pitchFamily="34" charset="0"/>
              </a:rPr>
              <a:t>TotalSource</a:t>
            </a:r>
            <a:r>
              <a:rPr lang="es-MX" sz="1200" dirty="0">
                <a:latin typeface="Arial" panose="020B0604020202020204" pitchFamily="34" charset="0"/>
                <a:cs typeface="Arial" panose="020B0604020202020204" pitchFamily="34" charset="0"/>
              </a:rPr>
              <a:t> es cómo usted será capaz de administrar su cuenta de manera continua.  Le damos acceso a su cuenta de tres maneras diferentes, a través de un equipo móvil, en línea, o por teléfono.  </a:t>
            </a:r>
          </a:p>
          <a:p>
            <a:pPr>
              <a:buClr>
                <a:srgbClr val="FF0000"/>
              </a:buClr>
              <a:buFont typeface="Arial" pitchFamily="34" charset="0"/>
              <a:buNone/>
              <a:defRPr/>
            </a:pPr>
            <a:endParaRPr lang="en-US" sz="1200" kern="0" dirty="0">
              <a:latin typeface="Arial" panose="020B0604020202020204" pitchFamily="34" charset="0"/>
              <a:cs typeface="Arial" panose="020B0604020202020204" pitchFamily="34" charset="0"/>
            </a:endParaRPr>
          </a:p>
          <a:p>
            <a:pPr>
              <a:buClr>
                <a:srgbClr val="FF0000"/>
              </a:buClr>
              <a:buFont typeface="Arial" pitchFamily="34" charset="0"/>
              <a:buNone/>
              <a:defRPr/>
            </a:pPr>
            <a:r>
              <a:rPr lang="es-MX" sz="1200" dirty="0">
                <a:latin typeface="Arial" panose="020B0604020202020204" pitchFamily="34" charset="0"/>
                <a:cs typeface="Arial" panose="020B0604020202020204" pitchFamily="34" charset="0"/>
              </a:rPr>
              <a:t>A través de su dispositivo móvil, puede utilizar la aplicación Voya Retire o la aplicación ADP Mobile </a:t>
            </a:r>
            <a:r>
              <a:rPr lang="es-MX" sz="1200" dirty="0" err="1">
                <a:latin typeface="Arial" panose="020B0604020202020204" pitchFamily="34" charset="0"/>
                <a:cs typeface="Arial" panose="020B0604020202020204" pitchFamily="34" charset="0"/>
              </a:rPr>
              <a:t>Solutions</a:t>
            </a:r>
            <a:r>
              <a:rPr lang="es-MX" sz="1200" dirty="0">
                <a:latin typeface="Arial" panose="020B0604020202020204" pitchFamily="34" charset="0"/>
                <a:cs typeface="Arial" panose="020B0604020202020204" pitchFamily="34" charset="0"/>
              </a:rPr>
              <a:t>, la cual no solamente le da su saldo de cuenta, sino que también le provee de funcionalidad, tal como cambiar sus contribuciones o sus inversiones. </a:t>
            </a:r>
          </a:p>
          <a:p>
            <a:pPr>
              <a:buClr>
                <a:srgbClr val="FF0000"/>
              </a:buClr>
              <a:buFont typeface="Arial" pitchFamily="34" charset="0"/>
              <a:buNone/>
              <a:defRPr/>
            </a:pPr>
            <a:endParaRPr lang="en-US" sz="1200" kern="0" dirty="0">
              <a:latin typeface="Arial" panose="020B0604020202020204" pitchFamily="34" charset="0"/>
              <a:cs typeface="Arial" panose="020B0604020202020204" pitchFamily="34" charset="0"/>
            </a:endParaRPr>
          </a:p>
          <a:p>
            <a:pPr>
              <a:buClr>
                <a:srgbClr val="FF0000"/>
              </a:buClr>
              <a:buFont typeface="Arial" pitchFamily="34" charset="0"/>
              <a:buNone/>
              <a:defRPr/>
            </a:pPr>
            <a:r>
              <a:rPr lang="es-MX" sz="1200" dirty="0">
                <a:latin typeface="Arial" panose="020B0604020202020204" pitchFamily="34" charset="0"/>
                <a:cs typeface="Arial" panose="020B0604020202020204" pitchFamily="34" charset="0"/>
              </a:rPr>
              <a:t>Acceda a su cuenta a través de la web visitando adptotalsource.voya.com.</a:t>
            </a:r>
            <a:r>
              <a:rPr lang="es-MX" sz="1200" baseline="0" dirty="0">
                <a:latin typeface="Arial" panose="020B0604020202020204" pitchFamily="34" charset="0"/>
                <a:cs typeface="Arial" panose="020B0604020202020204" pitchFamily="34" charset="0"/>
              </a:rPr>
              <a:t>  Para el acceso inicial, necesitará su número de seguro social y la contraseña provista por Voya.</a:t>
            </a:r>
            <a:r>
              <a:rPr lang="es-MX" sz="1200" dirty="0">
                <a:latin typeface="Arial" panose="020B0604020202020204" pitchFamily="34" charset="0"/>
                <a:cs typeface="Arial" panose="020B0604020202020204" pitchFamily="34" charset="0"/>
              </a:rPr>
              <a:t> </a:t>
            </a:r>
          </a:p>
          <a:p>
            <a:pPr>
              <a:buClr>
                <a:srgbClr val="FF0000"/>
              </a:buClr>
              <a:buFont typeface="Arial" pitchFamily="34" charset="0"/>
              <a:buNone/>
              <a:defRPr/>
            </a:pPr>
            <a:endParaRPr lang="en-US" sz="1200" kern="0" dirty="0">
              <a:latin typeface="Arial" panose="020B0604020202020204" pitchFamily="34" charset="0"/>
              <a:cs typeface="Arial" panose="020B0604020202020204" pitchFamily="34" charset="0"/>
            </a:endParaRPr>
          </a:p>
          <a:p>
            <a:pPr>
              <a:buClr>
                <a:srgbClr val="FF0000"/>
              </a:buClr>
              <a:buFont typeface="Arial" pitchFamily="34" charset="0"/>
              <a:buNone/>
              <a:defRPr/>
            </a:pPr>
            <a:r>
              <a:rPr lang="es-MX" sz="1200" dirty="0">
                <a:latin typeface="Arial" panose="020B0604020202020204" pitchFamily="34" charset="0"/>
                <a:cs typeface="Arial" panose="020B0604020202020204" pitchFamily="34" charset="0"/>
              </a:rPr>
              <a:t>Y por supuesto, tienen acceso telefónico.  Marque 855-646-7549 para acceder a su cuenta las 24 horas del día, los 7 días de la semana a través de una línea automatizada o si prefiere hablar con un asociado de servicio al cliente, llame entre los horarios de 8 a.m. y 8 p.m., hora del este, de lunes a viernes, excluyendo los días feriados del mercado bursátil.</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20</a:t>
            </a:fld>
            <a:endParaRPr lang="en-US"/>
          </a:p>
        </p:txBody>
      </p:sp>
    </p:spTree>
    <p:extLst>
      <p:ext uri="{BB962C8B-B14F-4D97-AF65-F5344CB8AC3E}">
        <p14:creationId xmlns:p14="http://schemas.microsoft.com/office/powerpoint/2010/main" val="26302743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solidFill>
                  <a:schemeClr val="tx1"/>
                </a:solidFill>
                <a:latin typeface="Arial" panose="020B0604020202020204" pitchFamily="34" charset="0"/>
                <a:cs typeface="Arial" panose="020B0604020202020204" pitchFamily="34" charset="0"/>
              </a:rPr>
              <a:t>Voya se enorgullece de ofrecer herramientas y recursos innovadores para ayudar a los participantes.</a:t>
            </a:r>
            <a:r>
              <a:rPr lang="es-MX" sz="1200" baseline="0" dirty="0">
                <a:solidFill>
                  <a:schemeClr val="tx1"/>
                </a:solidFill>
                <a:latin typeface="Arial" panose="020B0604020202020204" pitchFamily="34" charset="0"/>
                <a:cs typeface="Arial" panose="020B0604020202020204" pitchFamily="34" charset="0"/>
              </a:rPr>
              <a:t>  </a:t>
            </a:r>
          </a:p>
          <a:p>
            <a:endParaRPr lang="en-US" altLang="en-US" sz="1200" dirty="0">
              <a:solidFill>
                <a:schemeClr val="tx1"/>
              </a:solidFill>
              <a:latin typeface="Arial" panose="020B0604020202020204" pitchFamily="34" charset="0"/>
              <a:cs typeface="Arial" panose="020B0604020202020204" pitchFamily="34" charset="0"/>
            </a:endParaRPr>
          </a:p>
          <a:p>
            <a:r>
              <a:rPr lang="es-MX" sz="1200" baseline="0" dirty="0" err="1">
                <a:solidFill>
                  <a:schemeClr val="tx1"/>
                </a:solidFill>
                <a:latin typeface="Arial" panose="020B0604020202020204" pitchFamily="34" charset="0"/>
                <a:cs typeface="Arial" panose="020B0604020202020204" pitchFamily="34" charset="0"/>
              </a:rPr>
              <a:t>myOrangeMoney</a:t>
            </a:r>
            <a:r>
              <a:rPr lang="es-MX" sz="1200" baseline="30000" dirty="0">
                <a:solidFill>
                  <a:schemeClr val="tx1"/>
                </a:solidFill>
                <a:latin typeface="Arial" panose="020B0604020202020204" pitchFamily="34" charset="0"/>
                <a:cs typeface="Arial" panose="020B0604020202020204" pitchFamily="34" charset="0"/>
              </a:rPr>
              <a:t>® </a:t>
            </a:r>
            <a:r>
              <a:rPr lang="es-MX" sz="1200" dirty="0">
                <a:solidFill>
                  <a:schemeClr val="tx1"/>
                </a:solidFill>
                <a:latin typeface="Arial" panose="020B0604020202020204" pitchFamily="34" charset="0"/>
                <a:cs typeface="Arial" panose="020B0604020202020204" pitchFamily="34" charset="0"/>
              </a:rPr>
              <a:t>es una experiencia educativa e interactiva en línea que permite visualizar y comprender mejor, apenas se inscribe en línea en el Plan, de qué manera las decisiones realizadas sobre los activos de jubilación actuales pueden convertirse en posibles ingresos mensuales durante la jubilación.</a:t>
            </a:r>
          </a:p>
          <a:p>
            <a:endParaRPr lang="en-US" sz="1200" dirty="0">
              <a:latin typeface="Arial" pitchFamily="34" charset="0"/>
              <a:cs typeface="Arial" pitchFamily="34" charset="0"/>
            </a:endParaRPr>
          </a:p>
          <a:p>
            <a:r>
              <a:rPr lang="es-MX" sz="1200" b="1" i="1" dirty="0">
                <a:latin typeface="Arial" pitchFamily="34" charset="0"/>
                <a:cs typeface="Arial" pitchFamily="34" charset="0"/>
              </a:rPr>
              <a:t>[</a:t>
            </a:r>
            <a:r>
              <a:rPr lang="es-MX" sz="1200" b="1" i="1" dirty="0" err="1">
                <a:latin typeface="Arial" pitchFamily="34" charset="0"/>
                <a:cs typeface="Arial" pitchFamily="34" charset="0"/>
              </a:rPr>
              <a:t>Educator</a:t>
            </a:r>
            <a:r>
              <a:rPr lang="es-MX" sz="1200" b="1" i="1" dirty="0">
                <a:latin typeface="Arial" pitchFamily="34" charset="0"/>
                <a:cs typeface="Arial" pitchFamily="34" charset="0"/>
              </a:rPr>
              <a:t> </a:t>
            </a:r>
            <a:r>
              <a:rPr lang="es-MX" sz="1200" b="1" i="1" dirty="0" err="1">
                <a:latin typeface="Arial" pitchFamily="34" charset="0"/>
                <a:cs typeface="Arial" pitchFamily="34" charset="0"/>
              </a:rPr>
              <a:t>direction</a:t>
            </a:r>
            <a:r>
              <a:rPr lang="es-MX" sz="1200" b="1" i="1" dirty="0">
                <a:latin typeface="Arial" pitchFamily="34" charset="0"/>
                <a:cs typeface="Arial" pitchFamily="34" charset="0"/>
              </a:rPr>
              <a:t> – </a:t>
            </a:r>
            <a:r>
              <a:rPr lang="es-MX" sz="1200" b="1" i="1" dirty="0" err="1">
                <a:latin typeface="Arial" pitchFamily="34" charset="0"/>
                <a:cs typeface="Arial" pitchFamily="34" charset="0"/>
              </a:rPr>
              <a:t>if</a:t>
            </a:r>
            <a:r>
              <a:rPr lang="es-MX" sz="1200" b="1" i="1" dirty="0">
                <a:latin typeface="Arial" pitchFamily="34" charset="0"/>
                <a:cs typeface="Arial" pitchFamily="34" charset="0"/>
              </a:rPr>
              <a:t> </a:t>
            </a:r>
            <a:r>
              <a:rPr lang="es-MX" sz="1200" b="1" i="1" dirty="0" err="1">
                <a:latin typeface="Arial" pitchFamily="34" charset="0"/>
                <a:cs typeface="Arial" pitchFamily="34" charset="0"/>
              </a:rPr>
              <a:t>an</a:t>
            </a:r>
            <a:r>
              <a:rPr lang="es-MX" sz="1200" b="1" i="1" dirty="0">
                <a:latin typeface="Arial" pitchFamily="34" charset="0"/>
                <a:cs typeface="Arial" pitchFamily="34" charset="0"/>
              </a:rPr>
              <a:t> </a:t>
            </a:r>
            <a:r>
              <a:rPr lang="es-MX" sz="1200" b="1" i="1" dirty="0" err="1">
                <a:latin typeface="Arial" pitchFamily="34" charset="0"/>
                <a:cs typeface="Arial" pitchFamily="34" charset="0"/>
              </a:rPr>
              <a:t>animated</a:t>
            </a:r>
            <a:r>
              <a:rPr lang="es-MX" sz="1200" b="1" i="1" dirty="0">
                <a:latin typeface="Arial" pitchFamily="34" charset="0"/>
                <a:cs typeface="Arial" pitchFamily="34" charset="0"/>
              </a:rPr>
              <a:t> demo </a:t>
            </a:r>
            <a:r>
              <a:rPr lang="es-MX" sz="1200" b="1" i="1" dirty="0" err="1">
                <a:latin typeface="Arial" pitchFamily="34" charset="0"/>
                <a:cs typeface="Arial" pitchFamily="34" charset="0"/>
              </a:rPr>
              <a:t>experience</a:t>
            </a:r>
            <a:r>
              <a:rPr lang="es-MX" sz="1200" b="1" i="1" dirty="0">
                <a:latin typeface="Arial" pitchFamily="34" charset="0"/>
                <a:cs typeface="Arial" pitchFamily="34" charset="0"/>
              </a:rPr>
              <a:t> </a:t>
            </a:r>
            <a:r>
              <a:rPr lang="es-MX" sz="1200" b="1" i="1" dirty="0" err="1">
                <a:latin typeface="Arial" pitchFamily="34" charset="0"/>
                <a:cs typeface="Arial" pitchFamily="34" charset="0"/>
              </a:rPr>
              <a:t>is</a:t>
            </a:r>
            <a:r>
              <a:rPr lang="es-MX" sz="1200" b="1" i="1" dirty="0">
                <a:latin typeface="Arial" pitchFamily="34" charset="0"/>
                <a:cs typeface="Arial" pitchFamily="34" charset="0"/>
              </a:rPr>
              <a:t> </a:t>
            </a:r>
            <a:r>
              <a:rPr lang="es-MX" sz="1200" b="1" i="1" dirty="0" err="1">
                <a:latin typeface="Arial" pitchFamily="34" charset="0"/>
                <a:cs typeface="Arial" pitchFamily="34" charset="0"/>
              </a:rPr>
              <a:t>desired</a:t>
            </a:r>
            <a:r>
              <a:rPr lang="es-MX" sz="1200" b="1" i="1" dirty="0">
                <a:latin typeface="Arial" pitchFamily="34" charset="0"/>
                <a:cs typeface="Arial" pitchFamily="34" charset="0"/>
              </a:rPr>
              <a:t> use </a:t>
            </a:r>
            <a:r>
              <a:rPr lang="es-MX" sz="1200" b="1" i="1" dirty="0" err="1">
                <a:latin typeface="Arial" pitchFamily="34" charset="0"/>
                <a:cs typeface="Arial" pitchFamily="34" charset="0"/>
              </a:rPr>
              <a:t>the</a:t>
            </a:r>
            <a:r>
              <a:rPr lang="es-MX" sz="1200" b="1" i="1" dirty="0">
                <a:latin typeface="Arial" pitchFamily="34" charset="0"/>
                <a:cs typeface="Arial" pitchFamily="34" charset="0"/>
              </a:rPr>
              <a:t> </a:t>
            </a:r>
            <a:r>
              <a:rPr lang="es-MX" sz="1200" b="1" i="1" dirty="0" err="1">
                <a:latin typeface="Arial" pitchFamily="34" charset="0"/>
                <a:cs typeface="Arial" pitchFamily="34" charset="0"/>
              </a:rPr>
              <a:t>available</a:t>
            </a:r>
            <a:r>
              <a:rPr lang="es-MX" sz="1200" b="1" i="1" dirty="0">
                <a:latin typeface="Arial" pitchFamily="34" charset="0"/>
                <a:cs typeface="Arial" pitchFamily="34" charset="0"/>
              </a:rPr>
              <a:t> </a:t>
            </a:r>
            <a:r>
              <a:rPr lang="es-MX" sz="1200" b="1" i="1" dirty="0" err="1">
                <a:latin typeface="Arial" pitchFamily="34" charset="0"/>
                <a:cs typeface="Arial" pitchFamily="34" charset="0"/>
              </a:rPr>
              <a:t>pWeb</a:t>
            </a:r>
            <a:r>
              <a:rPr lang="es-MX" sz="1200" b="1" i="1" dirty="0">
                <a:latin typeface="Arial" pitchFamily="34" charset="0"/>
                <a:cs typeface="Arial" pitchFamily="34" charset="0"/>
              </a:rPr>
              <a:t> demo]</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7189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El bienestar financiero es una experiencia educativa guiada.  Este centro de recursos es un punto centralizado para todos los materiales educativos.  Realice una corta Evaluación de bienestar financiero que se utiliza para calificar la salud financiera de un individuo en los 6 pilares; protección, gastos y ahorros, fondos de emergencia, jubilación, deudas y otras metas.  Todo esto lleva a la creación de un panel de control financiero personalizado.</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22</a:t>
            </a:fld>
            <a:endParaRPr lang="en-US"/>
          </a:p>
        </p:txBody>
      </p:sp>
    </p:spTree>
    <p:extLst>
      <p:ext uri="{BB962C8B-B14F-4D97-AF65-F5344CB8AC3E}">
        <p14:creationId xmlns:p14="http://schemas.microsoft.com/office/powerpoint/2010/main" val="2102801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Si está buscando más recursos para ayudarle, visite Voya </a:t>
            </a:r>
            <a:r>
              <a:rPr lang="es-MX" sz="1200" dirty="0" err="1">
                <a:latin typeface="Arial" panose="020B0604020202020204" pitchFamily="34" charset="0"/>
                <a:cs typeface="Arial" panose="020B0604020202020204" pitchFamily="34" charset="0"/>
              </a:rPr>
              <a:t>Learn</a:t>
            </a:r>
            <a:r>
              <a:rPr lang="es-MX" sz="1200" dirty="0">
                <a:latin typeface="Arial" panose="020B0604020202020204" pitchFamily="34" charset="0"/>
                <a:cs typeface="Arial" panose="020B0604020202020204" pitchFamily="34" charset="0"/>
              </a:rPr>
              <a:t>.</a:t>
            </a:r>
            <a:r>
              <a:rPr lang="es-MX" sz="1200" baseline="0" dirty="0">
                <a:latin typeface="Arial" panose="020B0604020202020204" pitchFamily="34" charset="0"/>
                <a:cs typeface="Arial" panose="020B0604020202020204" pitchFamily="34" charset="0"/>
              </a:rPr>
              <a:t> Allí, tendrá acceso a nuestra biblioteca de educación en vivo y a pedido sobre una variedad de temas de bienestar financiero, que incluyen:</a:t>
            </a:r>
            <a:r>
              <a:rPr lang="es-MX" sz="1200" b="0" baseline="0" dirty="0">
                <a:latin typeface="Arial" panose="020B0604020202020204" pitchFamily="34" charset="0"/>
                <a:cs typeface="Arial" panose="020B0604020202020204" pitchFamily="34" charset="0"/>
              </a:rPr>
              <a:t> </a:t>
            </a:r>
            <a:r>
              <a:rPr lang="es-MX" sz="1200" b="0" dirty="0">
                <a:latin typeface="Arial" panose="020B0604020202020204" pitchFamily="34" charset="0"/>
                <a:cs typeface="Arial" panose="020B0604020202020204" pitchFamily="34" charset="0"/>
              </a:rPr>
              <a:t>Planificación de la jubilación, Inversiones, Gastos y consideraciones de atención médica, Programas gubernamentales, Finanzas personales y Protección contra lo inesperado.</a:t>
            </a:r>
            <a:r>
              <a:rPr lang="es-MX" sz="1200" b="0" baseline="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23</a:t>
            </a:fld>
            <a:endParaRPr lang="en-US"/>
          </a:p>
        </p:txBody>
      </p:sp>
    </p:spTree>
    <p:extLst>
      <p:ext uri="{BB962C8B-B14F-4D97-AF65-F5344CB8AC3E}">
        <p14:creationId xmlns:p14="http://schemas.microsoft.com/office/powerpoint/2010/main" val="23079989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Si tiene preguntas o desea actuar, utilice los recursos del plan disponibles para usted.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24</a:t>
            </a:fld>
            <a:endParaRPr lang="en-US"/>
          </a:p>
        </p:txBody>
      </p:sp>
    </p:spTree>
    <p:extLst>
      <p:ext uri="{BB962C8B-B14F-4D97-AF65-F5344CB8AC3E}">
        <p14:creationId xmlns:p14="http://schemas.microsoft.com/office/powerpoint/2010/main" val="2257292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latin typeface="Arial" panose="020B0604020202020204" pitchFamily="34" charset="0"/>
                <a:cs typeface="Arial" panose="020B0604020202020204" pitchFamily="34" charset="0"/>
              </a:rPr>
              <a:t>Un plan 401(k) como el Plan de ahorros de jubilación de ADP </a:t>
            </a:r>
            <a:r>
              <a:rPr lang="es-MX" sz="1200" dirty="0" err="1">
                <a:latin typeface="Arial" panose="020B0604020202020204" pitchFamily="34" charset="0"/>
                <a:cs typeface="Arial" panose="020B0604020202020204" pitchFamily="34" charset="0"/>
              </a:rPr>
              <a:t>TotalSource</a:t>
            </a:r>
            <a:r>
              <a:rPr lang="es-MX" sz="1200" dirty="0">
                <a:latin typeface="Arial" panose="020B0604020202020204" pitchFamily="34" charset="0"/>
                <a:cs typeface="Arial" panose="020B0604020202020204" pitchFamily="34" charset="0"/>
              </a:rPr>
              <a:t> puede ser un beneficio importante para ayudarle a ahorrar de manera potencialmente segura su futuro financiero.  A medida que avanza, su ingreso para la jubilación es un viaje... sepa que el Plan de ahorros de jubilación de ADP </a:t>
            </a:r>
            <a:r>
              <a:rPr lang="es-MX" sz="1200" dirty="0" err="1">
                <a:latin typeface="Arial" panose="020B0604020202020204" pitchFamily="34" charset="0"/>
                <a:cs typeface="Arial" panose="020B0604020202020204" pitchFamily="34" charset="0"/>
              </a:rPr>
              <a:t>TotalSource</a:t>
            </a:r>
            <a:r>
              <a:rPr lang="es-MX" sz="1200" baseline="30000" dirty="0">
                <a:latin typeface="Arial" panose="020B0604020202020204" pitchFamily="34" charset="0"/>
                <a:cs typeface="Arial" panose="020B0604020202020204" pitchFamily="34" charset="0"/>
              </a:rPr>
              <a:t>®</a:t>
            </a:r>
            <a:r>
              <a:rPr lang="es-MX" sz="1200" dirty="0">
                <a:latin typeface="Arial" panose="020B0604020202020204" pitchFamily="34" charset="0"/>
                <a:cs typeface="Arial" panose="020B0604020202020204" pitchFamily="34" charset="0"/>
              </a:rPr>
              <a:t> está con usted en cada paso del trayecto.</a:t>
            </a:r>
          </a:p>
          <a:p>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Gracias por su atención.  </a:t>
            </a:r>
            <a:r>
              <a:rPr lang="es-MX" sz="1200" dirty="0">
                <a:solidFill>
                  <a:schemeClr val="tx1"/>
                </a:solidFill>
                <a:latin typeface="Arial" panose="020B0604020202020204" pitchFamily="34" charset="0"/>
                <a:cs typeface="Arial" panose="020B0604020202020204" pitchFamily="34" charset="0"/>
              </a:rPr>
              <a:t>Espero que </a:t>
            </a:r>
            <a:r>
              <a:rPr lang="es-MX" sz="1200" baseline="0" dirty="0">
                <a:latin typeface="Arial" panose="020B0604020202020204" pitchFamily="34" charset="0"/>
                <a:cs typeface="Arial" panose="020B0604020202020204" pitchFamily="34" charset="0"/>
              </a:rPr>
              <a:t>lo hayamos ayudado a comprender mejor</a:t>
            </a:r>
            <a:r>
              <a:rPr lang="es-MX" sz="1200" dirty="0">
                <a:latin typeface="Arial" panose="020B0604020202020204" pitchFamily="34" charset="0"/>
                <a:cs typeface="Arial" panose="020B0604020202020204" pitchFamily="34" charset="0"/>
              </a:rPr>
              <a:t> </a:t>
            </a:r>
            <a:r>
              <a:rPr lang="es-MX" sz="1200" baseline="0" dirty="0">
                <a:latin typeface="Arial" panose="020B0604020202020204" pitchFamily="34" charset="0"/>
                <a:cs typeface="Arial" panose="020B0604020202020204" pitchFamily="34" charset="0"/>
              </a:rPr>
              <a:t>este beneficio ofrecido por ADP </a:t>
            </a:r>
            <a:r>
              <a:rPr lang="es-MX" sz="1200" baseline="0" dirty="0" err="1">
                <a:latin typeface="Arial" panose="020B0604020202020204" pitchFamily="34" charset="0"/>
                <a:cs typeface="Arial" panose="020B0604020202020204" pitchFamily="34" charset="0"/>
              </a:rPr>
              <a:t>TotalSource</a:t>
            </a:r>
            <a:r>
              <a:rPr lang="es-MX" sz="1200" baseline="0" dirty="0">
                <a:latin typeface="Arial" panose="020B0604020202020204" pitchFamily="34" charset="0"/>
                <a:cs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774153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2880" indent="-182880" eaLnBrk="1" hangingPunct="1">
              <a:buFont typeface="Arial" panose="020B0604020202020204" pitchFamily="34" charset="0"/>
              <a:buChar char="•"/>
            </a:pPr>
            <a:r>
              <a:rPr lang="es-MX" sz="1200" dirty="0">
                <a:latin typeface="Arial" panose="020B0604020202020204" pitchFamily="34" charset="0"/>
                <a:cs typeface="Arial" panose="020B0604020202020204" pitchFamily="34" charset="0"/>
              </a:rPr>
              <a:t>El taller de hoy fue diseñado para proporcionarle información fundamental sobre la planificación de la jubilación y para describir otras fuentes de información, que le ayuden a administrar sus finanzas personales</a:t>
            </a:r>
          </a:p>
          <a:p>
            <a:pPr marL="182880" indent="-182880" eaLnBrk="1" hangingPunct="1">
              <a:buFont typeface="Arial" panose="020B0604020202020204" pitchFamily="34" charset="0"/>
              <a:buChar char="•"/>
            </a:pPr>
            <a:r>
              <a:rPr lang="es-MX" sz="1200" dirty="0">
                <a:latin typeface="Arial" panose="020B0604020202020204" pitchFamily="34" charset="0"/>
                <a:cs typeface="Arial" panose="020B0604020202020204" pitchFamily="34" charset="0"/>
              </a:rPr>
              <a:t>Esta presentación no constituye asesoramiento legal, de inversiones o financiero de ningún tipo.</a:t>
            </a:r>
          </a:p>
          <a:p>
            <a:pPr marL="182880" indent="-182880" eaLnBrk="1" hangingPunct="1">
              <a:buFont typeface="Arial" panose="020B0604020202020204" pitchFamily="34" charset="0"/>
              <a:buChar char="•"/>
            </a:pPr>
            <a:r>
              <a:rPr lang="es-MX" sz="1200" dirty="0">
                <a:latin typeface="Arial" panose="020B0604020202020204" pitchFamily="34" charset="0"/>
                <a:cs typeface="Arial" panose="020B0604020202020204" pitchFamily="34" charset="0"/>
              </a:rPr>
              <a:t>Consulte a sus asesores financieros, legales y/o de impuestos para obtener ese tipo de asesoramiento</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26</a:t>
            </a:fld>
            <a:endParaRPr lang="en-US"/>
          </a:p>
        </p:txBody>
      </p:sp>
    </p:spTree>
    <p:extLst>
      <p:ext uri="{BB962C8B-B14F-4D97-AF65-F5344CB8AC3E}">
        <p14:creationId xmlns:p14="http://schemas.microsoft.com/office/powerpoint/2010/main" val="28484442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2743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s-MX" sz="1200" b="1" dirty="0">
                <a:latin typeface="Arial" charset="0"/>
                <a:cs typeface="Arial" charset="0"/>
              </a:rPr>
              <a:t>[NOTE: </a:t>
            </a:r>
            <a:r>
              <a:rPr lang="es-MX" sz="1200" b="1" dirty="0" err="1">
                <a:latin typeface="Arial" charset="0"/>
                <a:cs typeface="Arial" charset="0"/>
              </a:rPr>
              <a:t>Only</a:t>
            </a:r>
            <a:r>
              <a:rPr lang="es-MX" sz="1200" b="1" dirty="0">
                <a:latin typeface="Arial" charset="0"/>
                <a:cs typeface="Arial" charset="0"/>
              </a:rPr>
              <a:t> </a:t>
            </a:r>
            <a:r>
              <a:rPr lang="es-MX" sz="1200" b="1" dirty="0" err="1">
                <a:latin typeface="Arial" charset="0"/>
                <a:cs typeface="Arial" charset="0"/>
              </a:rPr>
              <a:t>to</a:t>
            </a:r>
            <a:r>
              <a:rPr lang="es-MX" sz="1200" b="1" dirty="0">
                <a:latin typeface="Arial" charset="0"/>
                <a:cs typeface="Arial" charset="0"/>
              </a:rPr>
              <a:t> be </a:t>
            </a:r>
            <a:r>
              <a:rPr lang="es-MX" sz="1200" b="1" dirty="0" err="1">
                <a:latin typeface="Arial" charset="0"/>
                <a:cs typeface="Arial" charset="0"/>
              </a:rPr>
              <a:t>shown</a:t>
            </a:r>
            <a:r>
              <a:rPr lang="es-MX" sz="1200" b="1" dirty="0">
                <a:latin typeface="Arial" charset="0"/>
                <a:cs typeface="Arial" charset="0"/>
              </a:rPr>
              <a:t> </a:t>
            </a:r>
            <a:r>
              <a:rPr lang="es-MX" sz="1200" b="1" dirty="0" err="1">
                <a:latin typeface="Arial" charset="0"/>
                <a:cs typeface="Arial" charset="0"/>
              </a:rPr>
              <a:t>when</a:t>
            </a:r>
            <a:r>
              <a:rPr lang="es-MX" sz="1200" b="1" dirty="0">
                <a:latin typeface="Arial" charset="0"/>
                <a:cs typeface="Arial" charset="0"/>
              </a:rPr>
              <a:t> hosting a meeting </a:t>
            </a:r>
            <a:r>
              <a:rPr lang="es-MX" sz="1200" b="1" dirty="0" err="1">
                <a:latin typeface="Arial" charset="0"/>
                <a:cs typeface="Arial" charset="0"/>
              </a:rPr>
              <a:t>for</a:t>
            </a:r>
            <a:r>
              <a:rPr lang="es-MX" sz="1200" b="1" dirty="0">
                <a:latin typeface="Arial" charset="0"/>
                <a:cs typeface="Arial" charset="0"/>
              </a:rPr>
              <a:t> a new </a:t>
            </a:r>
            <a:r>
              <a:rPr lang="es-MX" sz="1200" b="1" dirty="0" err="1">
                <a:latin typeface="Arial" charset="0"/>
                <a:cs typeface="Arial" charset="0"/>
              </a:rPr>
              <a:t>client</a:t>
            </a:r>
            <a:r>
              <a:rPr lang="es-MX" sz="1200" b="1" dirty="0">
                <a:latin typeface="Arial" charset="0"/>
                <a:cs typeface="Arial" charset="0"/>
              </a:rPr>
              <a:t>]</a:t>
            </a:r>
          </a:p>
          <a:p>
            <a:pPr eaLnBrk="1" hangingPunct="1"/>
            <a:endParaRPr lang="en-US" altLang="en-US" sz="1200" b="1" dirty="0">
              <a:latin typeface="Arial" charset="0"/>
              <a:cs typeface="Arial" charset="0"/>
            </a:endParaRPr>
          </a:p>
          <a:p>
            <a:pPr eaLnBrk="1" hangingPunct="1"/>
            <a:r>
              <a:rPr lang="es-MX" sz="1200" dirty="0">
                <a:latin typeface="Arial" panose="020B0604020202020204" pitchFamily="34" charset="0"/>
                <a:cs typeface="Arial" panose="020B0604020202020204" pitchFamily="34" charset="0"/>
              </a:rPr>
              <a:t>Entender lo que ocurre antes de que su plan entre en funcionamiento es importante para su planificación.  </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dirty="0">
                <a:latin typeface="Arial" panose="020B0604020202020204" pitchFamily="34" charset="0"/>
                <a:cs typeface="Arial" panose="020B0604020202020204" pitchFamily="34" charset="0"/>
              </a:rPr>
              <a:t>Aproximadamente 30 días antes de que su plan entre en funcionamiento se entrega información sobre la inscripción que incluye, entre otras cosas, documentos importantes y contenido educativo</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dirty="0">
                <a:latin typeface="Arial" panose="020B0604020202020204" pitchFamily="34" charset="0"/>
                <a:cs typeface="Arial" panose="020B0604020202020204" pitchFamily="34" charset="0"/>
              </a:rPr>
              <a:t>Aproximadamente 2 semanas antes de que su plan entre en funcionamiento, puede comenzar a acceder a su cuenta y actuar.</a:t>
            </a:r>
          </a:p>
          <a:p>
            <a:pPr marL="171450" marR="0" lvl="0" indent="-171450" algn="l" defTabSz="6858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1200" dirty="0">
                <a:latin typeface="Arial" panose="020B0604020202020204" pitchFamily="34" charset="0"/>
                <a:cs typeface="Arial" panose="020B0604020202020204" pitchFamily="34" charset="0"/>
              </a:rPr>
              <a:t>En su día de entrada en vigencia, ¡Su Plan de ahorros de jubilación de ADP </a:t>
            </a:r>
            <a:r>
              <a:rPr lang="es-MX" sz="1200" dirty="0" err="1">
                <a:latin typeface="Arial" panose="020B0604020202020204" pitchFamily="34" charset="0"/>
                <a:cs typeface="Arial" panose="020B0604020202020204" pitchFamily="34" charset="0"/>
              </a:rPr>
              <a:t>TotalSource</a:t>
            </a:r>
            <a:r>
              <a:rPr lang="es-MX" sz="1200" dirty="0">
                <a:latin typeface="Arial" panose="020B0604020202020204" pitchFamily="34" charset="0"/>
                <a:cs typeface="Arial" panose="020B0604020202020204" pitchFamily="34" charset="0"/>
              </a:rPr>
              <a:t> está activo!</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Tenga en cuenta que los plazos indicados están diseñados para proporcionar un ejemplo de nuestros procesos de incorporación más comunes.</a:t>
            </a:r>
            <a:r>
              <a:rPr lang="es-MX" sz="1200" dirty="0">
                <a:solidFill>
                  <a:schemeClr val="tx1"/>
                </a:solidFill>
                <a:latin typeface="Arial" panose="020B0604020202020204" pitchFamily="34" charset="0"/>
                <a:cs typeface="Arial" panose="020B0604020202020204" pitchFamily="34" charset="0"/>
              </a:rPr>
              <a:t>  Cada situación puede variar y, en algunas instancias, los plazos pueden diferenciarse significativamente del ejemplo visto en esta ilustración.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altLang="en-US" sz="1100" dirty="0">
              <a:latin typeface="+mn-lt"/>
            </a:endParaRPr>
          </a:p>
          <a:p>
            <a:endParaRPr lang="en-US" altLang="en-US" b="1" dirty="0">
              <a:latin typeface="Arial" charset="0"/>
              <a:cs typeface="Arial" charset="0"/>
            </a:endParaRPr>
          </a:p>
          <a:p>
            <a:pPr eaLnBrk="1" hangingPunct="1"/>
            <a:endParaRPr lang="en-US" altLang="en-US" dirty="0">
              <a:latin typeface="Arial" charset="0"/>
              <a:cs typeface="Arial"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28</a:t>
            </a:fld>
            <a:endParaRPr lang="en-US"/>
          </a:p>
        </p:txBody>
      </p:sp>
    </p:spTree>
    <p:extLst>
      <p:ext uri="{BB962C8B-B14F-4D97-AF65-F5344CB8AC3E}">
        <p14:creationId xmlns:p14="http://schemas.microsoft.com/office/powerpoint/2010/main" val="34116803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dirty="0">
                <a:latin typeface="Arial" panose="020B0604020202020204" pitchFamily="34" charset="0"/>
                <a:cs typeface="Arial" panose="020B0604020202020204" pitchFamily="34" charset="0"/>
              </a:rPr>
              <a:t>[</a:t>
            </a:r>
            <a:r>
              <a:rPr lang="es-MX" sz="1200" b="1" dirty="0" err="1">
                <a:latin typeface="Arial" panose="020B0604020202020204" pitchFamily="34" charset="0"/>
                <a:cs typeface="Arial" panose="020B0604020202020204" pitchFamily="34" charset="0"/>
              </a:rPr>
              <a:t>Merger</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Review</a:t>
            </a:r>
            <a:r>
              <a:rPr lang="es-MX" sz="1200" b="1" dirty="0">
                <a:latin typeface="Arial" panose="020B0604020202020204" pitchFamily="34" charset="0"/>
                <a:cs typeface="Arial" panose="020B0604020202020204" pitchFamily="34" charset="0"/>
              </a:rPr>
              <a:t> OPTION</a:t>
            </a:r>
            <a:r>
              <a:rPr lang="es-MX" sz="1200" b="1" baseline="0" dirty="0">
                <a:latin typeface="Arial" panose="020B0604020202020204" pitchFamily="34" charset="0"/>
                <a:cs typeface="Arial" panose="020B0604020202020204" pitchFamily="34" charset="0"/>
              </a:rPr>
              <a:t> 1 – Play video]</a:t>
            </a:r>
          </a:p>
          <a:p>
            <a:pPr eaLnBrk="1" hangingPunct="1"/>
            <a:endParaRPr lang="en-US" altLang="en-US" sz="1200" b="1" dirty="0">
              <a:latin typeface="Arial" panose="020B0604020202020204" pitchFamily="34" charset="0"/>
              <a:cs typeface="Arial" panose="020B0604020202020204" pitchFamily="34" charset="0"/>
            </a:endParaRPr>
          </a:p>
          <a:p>
            <a:pPr eaLnBrk="1" hangingPunct="1"/>
            <a:r>
              <a:rPr lang="es-MX" sz="1200" b="1" dirty="0">
                <a:latin typeface="Arial" panose="020B0604020202020204" pitchFamily="34" charset="0"/>
                <a:cs typeface="Arial" panose="020B0604020202020204" pitchFamily="34" charset="0"/>
              </a:rPr>
              <a:t>[NOTE:</a:t>
            </a:r>
            <a:r>
              <a:rPr lang="es-MX" sz="1200" b="1" baseline="0"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Only</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to</a:t>
            </a:r>
            <a:r>
              <a:rPr lang="es-MX" sz="1200" b="1" dirty="0">
                <a:latin typeface="Arial" panose="020B0604020202020204" pitchFamily="34" charset="0"/>
                <a:cs typeface="Arial" panose="020B0604020202020204" pitchFamily="34" charset="0"/>
              </a:rPr>
              <a:t> be </a:t>
            </a:r>
            <a:r>
              <a:rPr lang="es-MX" sz="1200" b="1" dirty="0" err="1">
                <a:latin typeface="Arial" panose="020B0604020202020204" pitchFamily="34" charset="0"/>
                <a:cs typeface="Arial" panose="020B0604020202020204" pitchFamily="34" charset="0"/>
              </a:rPr>
              <a:t>shown</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when</a:t>
            </a:r>
            <a:r>
              <a:rPr lang="es-MX" sz="1200" b="1" dirty="0">
                <a:latin typeface="Arial" panose="020B0604020202020204" pitchFamily="34" charset="0"/>
                <a:cs typeface="Arial" panose="020B0604020202020204" pitchFamily="34" charset="0"/>
              </a:rPr>
              <a:t> hosting a meeting </a:t>
            </a:r>
            <a:r>
              <a:rPr lang="es-MX" sz="1200" b="1" dirty="0" err="1">
                <a:latin typeface="Arial" panose="020B0604020202020204" pitchFamily="34" charset="0"/>
                <a:cs typeface="Arial" panose="020B0604020202020204" pitchFamily="34" charset="0"/>
              </a:rPr>
              <a:t>for</a:t>
            </a:r>
            <a:r>
              <a:rPr lang="es-MX" sz="1200" b="1" dirty="0">
                <a:latin typeface="Arial" panose="020B0604020202020204" pitchFamily="34" charset="0"/>
                <a:cs typeface="Arial" panose="020B0604020202020204" pitchFamily="34" charset="0"/>
              </a:rPr>
              <a:t> a </a:t>
            </a:r>
            <a:r>
              <a:rPr lang="es-MX" sz="1200" b="1" dirty="0" err="1">
                <a:latin typeface="Arial" panose="020B0604020202020204" pitchFamily="34" charset="0"/>
                <a:cs typeface="Arial" panose="020B0604020202020204" pitchFamily="34" charset="0"/>
              </a:rPr>
              <a:t>known</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merger</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client</a:t>
            </a:r>
            <a:r>
              <a:rPr lang="es-MX" sz="1200" b="1" dirty="0">
                <a:latin typeface="Arial" panose="020B0604020202020204" pitchFamily="34" charset="0"/>
                <a:cs typeface="Arial" panose="020B0604020202020204" pitchFamily="34" charset="0"/>
              </a:rPr>
              <a:t>]</a:t>
            </a:r>
          </a:p>
          <a:p>
            <a:pPr eaLnBrk="1" hangingPunct="1"/>
            <a:endParaRPr lang="en-US" alt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Arial" panose="020B0604020202020204" pitchFamily="34" charset="0"/>
                <a:ea typeface="+mn-ea"/>
                <a:cs typeface="Arial" panose="020B0604020202020204" pitchFamily="34" charset="0"/>
              </a:rPr>
              <a:t>Dado que su empleador eligió adoptar el Plan de ahorros para la jubilación ADP </a:t>
            </a:r>
            <a:r>
              <a:rPr lang="es-MX" sz="1200" dirty="0" err="1">
                <a:solidFill>
                  <a:schemeClr val="tx1"/>
                </a:solidFill>
                <a:latin typeface="Arial" panose="020B0604020202020204" pitchFamily="34" charset="0"/>
                <a:ea typeface="+mn-ea"/>
                <a:cs typeface="Arial" panose="020B0604020202020204" pitchFamily="34" charset="0"/>
              </a:rPr>
              <a:t>TotalSource</a:t>
            </a:r>
            <a:r>
              <a:rPr lang="es-MX" sz="1200" dirty="0">
                <a:solidFill>
                  <a:schemeClr val="tx1"/>
                </a:solidFill>
                <a:latin typeface="Arial" panose="020B0604020202020204" pitchFamily="34" charset="0"/>
                <a:ea typeface="+mn-ea"/>
                <a:cs typeface="Arial" panose="020B0604020202020204" pitchFamily="34" charset="0"/>
              </a:rPr>
              <a:t> y fusionar su plan 401(k) existente en este plan, me gustaría compartir un breve video sobre el proceso de fusión y el papel que usted desempeña. </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solidFill>
                  <a:schemeClr val="tx1"/>
                </a:solidFill>
                <a:latin typeface="Arial" panose="020B0604020202020204" pitchFamily="34" charset="0"/>
                <a:ea typeface="+mn-ea"/>
                <a:cs typeface="Arial" panose="020B0604020202020204" pitchFamily="34" charset="0"/>
              </a:rPr>
              <a:t>PLAY VIDEO - </a:t>
            </a:r>
            <a:r>
              <a:rPr lang="es-MX" sz="1200" dirty="0">
                <a:solidFill>
                  <a:schemeClr val="tx1"/>
                </a:solidFill>
                <a:latin typeface="Arial" panose="020B0604020202020204" pitchFamily="34" charset="0"/>
                <a:ea typeface="+mn-ea"/>
                <a:cs typeface="Arial" panose="020B0604020202020204" pitchFamily="34" charset="0"/>
                <a:hlinkClick r:id="rId3"/>
              </a:rPr>
              <a:t>https://presents.voya.com/Content/Delivers/adp/video/adp_merger_enus/</a:t>
            </a:r>
            <a:r>
              <a:rPr lang="es-MX" sz="1200" dirty="0">
                <a:solidFill>
                  <a:schemeClr val="tx1"/>
                </a:solidFill>
                <a:latin typeface="Arial" panose="020B0604020202020204" pitchFamily="34" charset="0"/>
                <a:ea typeface="+mn-ea"/>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2986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s-MX" sz="1200" dirty="0">
                <a:latin typeface="Arial" charset="0"/>
                <a:cs typeface="Arial" charset="0"/>
              </a:rPr>
              <a:t>Para entender su plan de jubilación, usted debe pensar un poco en por qué lo necesita y desarrollar una estrategia de cómo utilizarlo.  Tener un plan podría incrementar las probabilidades de alcanzar sus metas.  Antes de realizar sus elecciones hoy o en el futuro, piense sobre el impacto que esas elecciones pudieran tener tanto hoy como en el futuro.  </a:t>
            </a:r>
          </a:p>
          <a:p>
            <a:pPr eaLnBrk="1" hangingPunct="1"/>
            <a:endParaRPr lang="en-US" altLang="en-US" sz="1200" dirty="0">
              <a:latin typeface="Arial" charset="0"/>
              <a:cs typeface="Arial" charset="0"/>
            </a:endParaRPr>
          </a:p>
          <a:p>
            <a:pPr eaLnBrk="1" hangingPunct="1"/>
            <a:r>
              <a:rPr lang="es-MX" sz="1200" dirty="0">
                <a:latin typeface="Arial" charset="0"/>
                <a:cs typeface="Arial" charset="0"/>
              </a:rPr>
              <a:t>Su estrategia debe incluir:</a:t>
            </a:r>
          </a:p>
          <a:p>
            <a:pPr marL="171442" indent="-171442">
              <a:buFont typeface="Arial" panose="020B0604020202020204" pitchFamily="34" charset="0"/>
              <a:buChar char="•"/>
            </a:pPr>
            <a:r>
              <a:rPr lang="es-MX" sz="1200" dirty="0">
                <a:latin typeface="Arial" charset="0"/>
                <a:cs typeface="Arial" charset="0"/>
              </a:rPr>
              <a:t>Establecer sus objetivos de jubilación,</a:t>
            </a:r>
          </a:p>
          <a:p>
            <a:pPr marL="171442" indent="-171442">
              <a:buFont typeface="Arial" panose="020B0604020202020204" pitchFamily="34" charset="0"/>
              <a:buChar char="•"/>
            </a:pPr>
            <a:r>
              <a:rPr lang="es-MX" sz="1200" dirty="0">
                <a:latin typeface="Arial" charset="0"/>
                <a:cs typeface="Arial" charset="0"/>
              </a:rPr>
              <a:t>Determinar cómo ahorrar,</a:t>
            </a:r>
          </a:p>
          <a:p>
            <a:pPr marL="171442" indent="-171442">
              <a:buFont typeface="Arial" panose="020B0604020202020204" pitchFamily="34" charset="0"/>
              <a:buChar char="•"/>
            </a:pPr>
            <a:r>
              <a:rPr lang="es-MX" sz="1200" dirty="0">
                <a:latin typeface="Arial" charset="0"/>
                <a:cs typeface="Arial" charset="0"/>
              </a:rPr>
              <a:t>Elegir sus inversiones, y</a:t>
            </a:r>
          </a:p>
          <a:p>
            <a:pPr marL="171442" indent="-171442">
              <a:buFont typeface="Arial" panose="020B0604020202020204" pitchFamily="34" charset="0"/>
              <a:buChar char="•"/>
            </a:pPr>
            <a:r>
              <a:rPr lang="es-MX" sz="1200" dirty="0">
                <a:latin typeface="Arial" charset="0"/>
                <a:cs typeface="Arial" charset="0"/>
              </a:rPr>
              <a:t>Usar los recursos disponibles para usted.</a:t>
            </a:r>
          </a:p>
          <a:p>
            <a:pPr eaLnBrk="1" hangingPunct="1"/>
            <a:endParaRPr lang="en-US" altLang="en-US" sz="1200" dirty="0">
              <a:latin typeface="Arial" charset="0"/>
              <a:cs typeface="Arial"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latin typeface="Arial" charset="0"/>
                <a:cs typeface="Arial" charset="0"/>
              </a:rPr>
              <a:t>Algunos de ustedes pueden ya sentirse confiados con sus elecciones mientras que otros puede que necesiten más ayuda.  </a:t>
            </a:r>
          </a:p>
          <a:p>
            <a:pPr eaLnBrk="1" hangingPunct="1"/>
            <a:endParaRPr lang="en-US" altLang="en-US" sz="1200" dirty="0">
              <a:latin typeface="Arial" charset="0"/>
              <a:cs typeface="Arial" charset="0"/>
            </a:endParaRPr>
          </a:p>
          <a:p>
            <a:pPr eaLnBrk="1" hangingPunct="1"/>
            <a:r>
              <a:rPr lang="es-MX" sz="1200" dirty="0">
                <a:latin typeface="Arial" charset="0"/>
                <a:cs typeface="Arial" charset="0"/>
              </a:rPr>
              <a:t>De cualquier manera, les diré lo que necesitan conocer y si se necesita, les dirigiré hacia aquellos que los pueden ayudar.</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a:t>
            </a:fld>
            <a:endParaRPr lang="en-US"/>
          </a:p>
        </p:txBody>
      </p:sp>
    </p:spTree>
    <p:extLst>
      <p:ext uri="{BB962C8B-B14F-4D97-AF65-F5344CB8AC3E}">
        <p14:creationId xmlns:p14="http://schemas.microsoft.com/office/powerpoint/2010/main" val="36616499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200" b="1" dirty="0">
                <a:latin typeface="Arial" panose="020B0604020202020204" pitchFamily="34" charset="0"/>
                <a:cs typeface="Arial" panose="020B0604020202020204" pitchFamily="34" charset="0"/>
              </a:rPr>
              <a:t>[</a:t>
            </a:r>
            <a:r>
              <a:rPr lang="es-MX" sz="1200" b="1" dirty="0" err="1">
                <a:latin typeface="Arial" panose="020B0604020202020204" pitchFamily="34" charset="0"/>
                <a:cs typeface="Arial" panose="020B0604020202020204" pitchFamily="34" charset="0"/>
              </a:rPr>
              <a:t>Merger</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Review</a:t>
            </a:r>
            <a:r>
              <a:rPr lang="es-MX" sz="1200" b="1" dirty="0">
                <a:latin typeface="Arial" panose="020B0604020202020204" pitchFamily="34" charset="0"/>
                <a:cs typeface="Arial" panose="020B0604020202020204" pitchFamily="34" charset="0"/>
              </a:rPr>
              <a:t> OPTION</a:t>
            </a:r>
            <a:r>
              <a:rPr lang="es-MX" sz="1200" b="1" baseline="0" dirty="0">
                <a:latin typeface="Arial" panose="020B0604020202020204" pitchFamily="34" charset="0"/>
                <a:cs typeface="Arial" panose="020B0604020202020204" pitchFamily="34" charset="0"/>
              </a:rPr>
              <a:t> 2 – GO OVER SLIDE WITH AUDIENCE]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b="0" baseline="0" dirty="0">
              <a:latin typeface="Arial" panose="020B0604020202020204" pitchFamily="34" charset="0"/>
              <a:cs typeface="Arial" panose="020B0604020202020204" pitchFamily="34" charset="0"/>
            </a:endParaRPr>
          </a:p>
          <a:p>
            <a:pPr eaLnBrk="1" hangingPunct="1"/>
            <a:r>
              <a:rPr lang="es-MX" sz="1200" b="1" dirty="0">
                <a:latin typeface="Arial" panose="020B0604020202020204" pitchFamily="34" charset="0"/>
                <a:cs typeface="Arial" panose="020B0604020202020204" pitchFamily="34" charset="0"/>
              </a:rPr>
              <a:t>[NOTE: </a:t>
            </a:r>
            <a:r>
              <a:rPr lang="es-MX" sz="1200" b="1" dirty="0" err="1">
                <a:latin typeface="Arial" panose="020B0604020202020204" pitchFamily="34" charset="0"/>
                <a:cs typeface="Arial" panose="020B0604020202020204" pitchFamily="34" charset="0"/>
              </a:rPr>
              <a:t>Only</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to</a:t>
            </a:r>
            <a:r>
              <a:rPr lang="es-MX" sz="1200" b="1" dirty="0">
                <a:latin typeface="Arial" panose="020B0604020202020204" pitchFamily="34" charset="0"/>
                <a:cs typeface="Arial" panose="020B0604020202020204" pitchFamily="34" charset="0"/>
              </a:rPr>
              <a:t> be </a:t>
            </a:r>
            <a:r>
              <a:rPr lang="es-MX" sz="1200" b="1" dirty="0" err="1">
                <a:latin typeface="Arial" panose="020B0604020202020204" pitchFamily="34" charset="0"/>
                <a:cs typeface="Arial" panose="020B0604020202020204" pitchFamily="34" charset="0"/>
              </a:rPr>
              <a:t>shown</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when</a:t>
            </a:r>
            <a:r>
              <a:rPr lang="es-MX" sz="1200" b="1" dirty="0">
                <a:latin typeface="Arial" panose="020B0604020202020204" pitchFamily="34" charset="0"/>
                <a:cs typeface="Arial" panose="020B0604020202020204" pitchFamily="34" charset="0"/>
              </a:rPr>
              <a:t> hosting a meeting </a:t>
            </a:r>
            <a:r>
              <a:rPr lang="es-MX" sz="1200" b="1" dirty="0" err="1">
                <a:latin typeface="Arial" panose="020B0604020202020204" pitchFamily="34" charset="0"/>
                <a:cs typeface="Arial" panose="020B0604020202020204" pitchFamily="34" charset="0"/>
              </a:rPr>
              <a:t>for</a:t>
            </a:r>
            <a:r>
              <a:rPr lang="es-MX" sz="1200" b="1" dirty="0">
                <a:latin typeface="Arial" panose="020B0604020202020204" pitchFamily="34" charset="0"/>
                <a:cs typeface="Arial" panose="020B0604020202020204" pitchFamily="34" charset="0"/>
              </a:rPr>
              <a:t> a </a:t>
            </a:r>
            <a:r>
              <a:rPr lang="es-MX" sz="1200" b="1" dirty="0" err="1">
                <a:latin typeface="Arial" panose="020B0604020202020204" pitchFamily="34" charset="0"/>
                <a:cs typeface="Arial" panose="020B0604020202020204" pitchFamily="34" charset="0"/>
              </a:rPr>
              <a:t>known</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merger</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client</a:t>
            </a:r>
            <a:r>
              <a:rPr lang="es-MX" sz="1200" b="1" dirty="0">
                <a:latin typeface="Arial" panose="020B0604020202020204" pitchFamily="34" charset="0"/>
                <a:cs typeface="Arial" panose="020B0604020202020204" pitchFamily="34" charset="0"/>
              </a:rPr>
              <a:t>]  </a:t>
            </a:r>
          </a:p>
          <a:p>
            <a:pPr eaLnBrk="1" hangingPunct="1"/>
            <a:endParaRPr lang="en-US" altLang="en-US" sz="1200" dirty="0">
              <a:latin typeface="Arial" panose="020B0604020202020204" pitchFamily="34" charset="0"/>
              <a:cs typeface="Arial" panose="020B0604020202020204" pitchFamily="34" charset="0"/>
            </a:endParaRPr>
          </a:p>
          <a:p>
            <a:pPr eaLnBrk="1" hangingPunct="1"/>
            <a:r>
              <a:rPr lang="es-MX" sz="1200" dirty="0">
                <a:latin typeface="Arial" panose="020B0604020202020204" pitchFamily="34" charset="0"/>
                <a:cs typeface="Arial" panose="020B0604020202020204" pitchFamily="34" charset="0"/>
              </a:rPr>
              <a:t>Esta es la línea de tiempo del proceso de fusión.</a:t>
            </a:r>
            <a:r>
              <a:rPr lang="es-MX" sz="1200" baseline="0" dirty="0">
                <a:latin typeface="Arial" panose="020B0604020202020204" pitchFamily="34" charset="0"/>
                <a:cs typeface="Arial" panose="020B0604020202020204" pitchFamily="34" charset="0"/>
              </a:rPr>
              <a:t>  </a:t>
            </a:r>
            <a:r>
              <a:rPr lang="es-MX" sz="1200" dirty="0">
                <a:latin typeface="Arial" panose="020B0604020202020204" pitchFamily="34" charset="0"/>
                <a:cs typeface="Arial" panose="020B0604020202020204" pitchFamily="34" charset="0"/>
              </a:rPr>
              <a:t>Revise y comprenda que los plazos son estimados y el aviso de transición y bloqueo proporcionará detalles específicos.</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30</a:t>
            </a:fld>
            <a:endParaRPr lang="en-US"/>
          </a:p>
        </p:txBody>
      </p:sp>
    </p:spTree>
    <p:extLst>
      <p:ext uri="{BB962C8B-B14F-4D97-AF65-F5344CB8AC3E}">
        <p14:creationId xmlns:p14="http://schemas.microsoft.com/office/powerpoint/2010/main" val="16143023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200" b="1" dirty="0">
                <a:latin typeface="Arial" panose="020B0604020202020204" pitchFamily="34" charset="0"/>
                <a:cs typeface="Arial" panose="020B0604020202020204" pitchFamily="34" charset="0"/>
              </a:rPr>
              <a:t>[NOTE:</a:t>
            </a:r>
            <a:r>
              <a:rPr lang="es-MX" sz="1200" b="1" baseline="0"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Only</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to</a:t>
            </a:r>
            <a:r>
              <a:rPr lang="es-MX" sz="1200" b="1" dirty="0">
                <a:latin typeface="Arial" panose="020B0604020202020204" pitchFamily="34" charset="0"/>
                <a:cs typeface="Arial" panose="020B0604020202020204" pitchFamily="34" charset="0"/>
              </a:rPr>
              <a:t> be </a:t>
            </a:r>
            <a:r>
              <a:rPr lang="es-MX" sz="1200" b="1" dirty="0" err="1">
                <a:latin typeface="Arial" panose="020B0604020202020204" pitchFamily="34" charset="0"/>
                <a:cs typeface="Arial" panose="020B0604020202020204" pitchFamily="34" charset="0"/>
              </a:rPr>
              <a:t>shown</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if</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employer</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offers</a:t>
            </a:r>
            <a:r>
              <a:rPr lang="es-MX" sz="1200" b="1" dirty="0">
                <a:latin typeface="Arial" panose="020B0604020202020204" pitchFamily="34" charset="0"/>
                <a:cs typeface="Arial" panose="020B0604020202020204" pitchFamily="34" charset="0"/>
              </a:rPr>
              <a:t> a match]</a:t>
            </a:r>
          </a:p>
          <a:p>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¿Sabía que su empleador le ayuda a ahorrar para el futuro haciendo una contribución paralela a su cuenta del Plan? Se basa en la cantidad que ahorra. Su fórmula de contribución paralela específica se puede encontrar en la Guía de inscripción que se le envió o en los Aspectos principales de su plan.</a:t>
            </a:r>
          </a:p>
          <a:p>
            <a:endParaRPr lang="en-US" sz="1200" baseline="0" dirty="0">
              <a:latin typeface="Arial" panose="020B0604020202020204" pitchFamily="34" charset="0"/>
              <a:cs typeface="Arial" panose="020B0604020202020204" pitchFamily="34" charset="0"/>
            </a:endParaRPr>
          </a:p>
          <a:p>
            <a:r>
              <a:rPr lang="es-MX" sz="1200" b="0" i="0" baseline="0" dirty="0">
                <a:solidFill>
                  <a:schemeClr val="tx1"/>
                </a:solidFill>
                <a:latin typeface="Arial" panose="020B0604020202020204" pitchFamily="34" charset="0"/>
                <a:ea typeface="+mn-ea"/>
                <a:cs typeface="Arial" panose="020B0604020202020204" pitchFamily="34" charset="0"/>
              </a:rPr>
              <a:t>Cuando se trata de ahorrar para el futuro, más es definitivamente mejor. Así que asegúrese de contribuir lo suficiente para recibir la contribución paralela máxima de la compañía.</a:t>
            </a:r>
          </a:p>
          <a:p>
            <a:endParaRPr lang="en-US" sz="1200" baseline="0" dirty="0">
              <a:latin typeface="Arial" panose="020B0604020202020204" pitchFamily="34" charset="0"/>
              <a:cs typeface="Arial" panose="020B0604020202020204" pitchFamily="34" charset="0"/>
            </a:endParaRPr>
          </a:p>
          <a:p>
            <a:r>
              <a:rPr lang="es-MX" sz="1200" baseline="0" dirty="0">
                <a:latin typeface="Arial" panose="020B0604020202020204" pitchFamily="34" charset="0"/>
                <a:cs typeface="Arial" panose="020B0604020202020204" pitchFamily="34" charset="0"/>
              </a:rPr>
              <a:t>Veamos cómo las contribuciones paralelas de su compañía le dan un impulso a sus ahorros para la jubilación.</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31</a:t>
            </a:fld>
            <a:endParaRPr lang="en-US"/>
          </a:p>
        </p:txBody>
      </p:sp>
    </p:spTree>
    <p:extLst>
      <p:ext uri="{BB962C8B-B14F-4D97-AF65-F5344CB8AC3E}">
        <p14:creationId xmlns:p14="http://schemas.microsoft.com/office/powerpoint/2010/main" val="20000880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826">
              <a:defRPr/>
            </a:pPr>
            <a:r>
              <a:rPr lang="es-MX" sz="1200" b="1" dirty="0">
                <a:latin typeface="Arial" panose="020B0604020202020204" pitchFamily="34" charset="0"/>
                <a:cs typeface="Arial" panose="020B0604020202020204" pitchFamily="34" charset="0"/>
              </a:rPr>
              <a:t>[NOTE:</a:t>
            </a:r>
            <a:r>
              <a:rPr lang="es-MX" sz="1200" b="1" baseline="0"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Only</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to</a:t>
            </a:r>
            <a:r>
              <a:rPr lang="es-MX" sz="1200" b="1" dirty="0">
                <a:latin typeface="Arial" panose="020B0604020202020204" pitchFamily="34" charset="0"/>
                <a:cs typeface="Arial" panose="020B0604020202020204" pitchFamily="34" charset="0"/>
              </a:rPr>
              <a:t> be </a:t>
            </a:r>
            <a:r>
              <a:rPr lang="es-MX" sz="1200" b="1" dirty="0" err="1">
                <a:latin typeface="Arial" panose="020B0604020202020204" pitchFamily="34" charset="0"/>
                <a:cs typeface="Arial" panose="020B0604020202020204" pitchFamily="34" charset="0"/>
              </a:rPr>
              <a:t>shown</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if</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client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requests</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an</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example</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of</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the</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benefits</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of</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starting</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early</a:t>
            </a:r>
            <a:r>
              <a:rPr lang="es-MX" sz="1200" b="1" dirty="0">
                <a:latin typeface="Arial" panose="020B0604020202020204" pitchFamily="34" charset="0"/>
                <a:cs typeface="Arial" panose="020B0604020202020204" pitchFamily="34" charset="0"/>
              </a:rPr>
              <a:t>]  </a:t>
            </a:r>
          </a:p>
          <a:p>
            <a:endParaRPr lang="en-US" altLang="en-US" sz="1200" b="0" dirty="0">
              <a:latin typeface="Arial" pitchFamily="34" charset="0"/>
              <a:cs typeface="Arial" panose="020B0604020202020204" pitchFamily="34" charset="0"/>
            </a:endParaRPr>
          </a:p>
          <a:p>
            <a:r>
              <a:rPr lang="es-MX" sz="1200" b="0" dirty="0">
                <a:latin typeface="Arial" pitchFamily="34" charset="0"/>
                <a:cs typeface="Arial" panose="020B0604020202020204" pitchFamily="34" charset="0"/>
              </a:rPr>
              <a:t>¿Por qué es importante comenzar ahora? </a:t>
            </a:r>
            <a:r>
              <a:rPr lang="es-MX" sz="1200" dirty="0">
                <a:latin typeface="Arial" pitchFamily="34" charset="0"/>
                <a:cs typeface="Arial" panose="020B0604020202020204" pitchFamily="34" charset="0"/>
              </a:rPr>
              <a:t>Mientras más tiempo ahorra, más podría potencialmente tener a la hora de la jubilación. ¿Cómo puede ser tan esencial una idea tan simple? Porque el tiempo es uno de los factores más importantes que afecta cuánto llegará a tener al momento de la jubilación.</a:t>
            </a:r>
          </a:p>
          <a:p>
            <a:endParaRPr lang="en-US" altLang="en-US" sz="1200" dirty="0">
              <a:latin typeface="Arial" pitchFamily="34" charset="0"/>
              <a:cs typeface="Arial" panose="020B0604020202020204" pitchFamily="34" charset="0"/>
            </a:endParaRPr>
          </a:p>
          <a:p>
            <a:pPr defTabSz="940826">
              <a:defRPr/>
            </a:pPr>
            <a:r>
              <a:rPr lang="es-MX" sz="1200" dirty="0">
                <a:latin typeface="Arial" pitchFamily="34" charset="0"/>
                <a:cs typeface="Arial" panose="020B0604020202020204" pitchFamily="34" charset="0"/>
              </a:rPr>
              <a:t>Cuando invierte a través del plan de jubilación de un empleador, cualquier posible ganancia de sus contribuciones se reinvierten automáticamente. Mientras más tiempo tiene para invertir, mayor oportunidad tendrá sus inversiones de potencialmente crecer.</a:t>
            </a:r>
          </a:p>
          <a:p>
            <a:pPr eaLnBrk="1" hangingPunct="1">
              <a:spcBef>
                <a:spcPct val="0"/>
              </a:spcBef>
            </a:pPr>
            <a:endParaRPr lang="en-US" altLang="en-US" sz="1200" dirty="0">
              <a:latin typeface="Arial" pitchFamily="34" charset="0"/>
              <a:cs typeface="Arial" panose="020B0604020202020204" pitchFamily="34" charset="0"/>
            </a:endParaRPr>
          </a:p>
          <a:p>
            <a:pPr defTabSz="966511" fontAlgn="base">
              <a:spcBef>
                <a:spcPct val="0"/>
              </a:spcBef>
              <a:spcAft>
                <a:spcPct val="0"/>
              </a:spcAft>
              <a:defRPr/>
            </a:pPr>
            <a:r>
              <a:rPr lang="es-MX" sz="1200" dirty="0">
                <a:latin typeface="Arial" pitchFamily="34" charset="0"/>
                <a:cs typeface="Arial" panose="020B0604020202020204" pitchFamily="34" charset="0"/>
              </a:rPr>
              <a:t>Las ganancias sobre esas inversiones se reinvierten en lo que tiene potencial de crecimiento y de generar más ganancias, que se reinvierten nuevamente; y, así sucesivamente. Esto se llama interés compuesto y puede ser un poderoso motor de crecimiento para sus ahorros. Por supuesto, la inversión sistemática no asegura ganancias ni constituye una garantía contra las pérdidas. Debe considerar su capacidad financiera para continuar haciendo contribuciones durante períodos de bajos niveles de precios.</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32</a:t>
            </a:fld>
            <a:endParaRPr lang="en-US"/>
          </a:p>
        </p:txBody>
      </p:sp>
    </p:spTree>
    <p:extLst>
      <p:ext uri="{BB962C8B-B14F-4D97-AF65-F5344CB8AC3E}">
        <p14:creationId xmlns:p14="http://schemas.microsoft.com/office/powerpoint/2010/main" val="22341453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826">
              <a:defRPr/>
            </a:pPr>
            <a:r>
              <a:rPr lang="es-MX" sz="1200" b="1" dirty="0">
                <a:latin typeface="Arial" panose="020B0604020202020204" pitchFamily="34" charset="0"/>
                <a:cs typeface="Arial" panose="020B0604020202020204" pitchFamily="34" charset="0"/>
              </a:rPr>
              <a:t>[NOTE:</a:t>
            </a:r>
            <a:r>
              <a:rPr lang="es-MX" sz="1200" b="1" baseline="0"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Only</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to</a:t>
            </a:r>
            <a:r>
              <a:rPr lang="es-MX" sz="1200" b="1" dirty="0">
                <a:latin typeface="Arial" panose="020B0604020202020204" pitchFamily="34" charset="0"/>
                <a:cs typeface="Arial" panose="020B0604020202020204" pitchFamily="34" charset="0"/>
              </a:rPr>
              <a:t> be </a:t>
            </a:r>
            <a:r>
              <a:rPr lang="es-MX" sz="1200" b="1" dirty="0" err="1">
                <a:latin typeface="Arial" panose="020B0604020202020204" pitchFamily="34" charset="0"/>
                <a:cs typeface="Arial" panose="020B0604020202020204" pitchFamily="34" charset="0"/>
              </a:rPr>
              <a:t>shown</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if</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employer</a:t>
            </a:r>
            <a:r>
              <a:rPr lang="es-MX" sz="1200" b="1" baseline="0"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requests</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an</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example</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of</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the</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benefits</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of</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saving</a:t>
            </a:r>
            <a:r>
              <a:rPr lang="es-MX" sz="1200" b="1" dirty="0">
                <a:latin typeface="Arial" panose="020B0604020202020204" pitchFamily="34" charset="0"/>
                <a:cs typeface="Arial" panose="020B0604020202020204" pitchFamily="34" charset="0"/>
              </a:rPr>
              <a:t> at </a:t>
            </a:r>
            <a:r>
              <a:rPr lang="es-MX" sz="1200" b="1" dirty="0" err="1">
                <a:latin typeface="Arial" panose="020B0604020202020204" pitchFamily="34" charset="0"/>
                <a:cs typeface="Arial" panose="020B0604020202020204" pitchFamily="34" charset="0"/>
              </a:rPr>
              <a:t>different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dollar</a:t>
            </a:r>
            <a:r>
              <a:rPr lang="es-MX" sz="1200" b="1" baseline="0" dirty="0">
                <a:latin typeface="Arial" panose="020B0604020202020204" pitchFamily="34" charset="0"/>
                <a:cs typeface="Arial" panose="020B0604020202020204" pitchFamily="34" charset="0"/>
              </a:rPr>
              <a:t> </a:t>
            </a:r>
            <a:r>
              <a:rPr lang="es-MX" sz="1200" b="1" baseline="0" dirty="0" err="1">
                <a:latin typeface="Arial" panose="020B0604020202020204" pitchFamily="34" charset="0"/>
                <a:cs typeface="Arial" panose="020B0604020202020204" pitchFamily="34" charset="0"/>
              </a:rPr>
              <a:t>amounts</a:t>
            </a:r>
            <a:r>
              <a:rPr lang="es-MX" sz="1200" b="1" dirty="0">
                <a:latin typeface="Arial" panose="020B0604020202020204" pitchFamily="34" charset="0"/>
                <a:cs typeface="Arial" panose="020B0604020202020204" pitchFamily="34" charset="0"/>
              </a:rPr>
              <a:t>]  </a:t>
            </a:r>
          </a:p>
          <a:p>
            <a:pPr defTabSz="940826">
              <a:defRPr/>
            </a:pPr>
            <a:endParaRPr lang="en-US" altLang="en-US" sz="1200" b="1" dirty="0">
              <a:latin typeface="Arial" panose="020B0604020202020204" pitchFamily="34" charset="0"/>
              <a:cs typeface="Arial" panose="020B0604020202020204" pitchFamily="34" charset="0"/>
            </a:endParaRPr>
          </a:p>
          <a:p>
            <a:pPr defTabSz="940826">
              <a:defRPr/>
            </a:pPr>
            <a:r>
              <a:rPr lang="es-MX" sz="1200" dirty="0">
                <a:latin typeface="Arial" panose="020B0604020202020204" pitchFamily="34" charset="0"/>
                <a:cs typeface="Arial" panose="020B0604020202020204" pitchFamily="34" charset="0"/>
              </a:rPr>
              <a:t>¡Dé a sus ahorros un impulso! En este ejemplo hipotético con una contribución de $15 por semana, podría acumular casi $60,000 en 30 años. Aumente a $35 por semana y podría llegar a</a:t>
            </a:r>
          </a:p>
          <a:p>
            <a:r>
              <a:rPr lang="es-MX" sz="1200" dirty="0">
                <a:latin typeface="Arial" panose="020B0604020202020204" pitchFamily="34" charset="0"/>
                <a:cs typeface="Arial" panose="020B0604020202020204" pitchFamily="34" charset="0"/>
              </a:rPr>
              <a:t> $135,000 o más. El punto es, mientras más pasos tomen para ahorrar, más impacto potencial podría tener para sus ahorros de jubilación</a:t>
            </a:r>
          </a:p>
          <a:p>
            <a:endParaRPr lang="en-US" alt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Considere el ahorro adicional hoy como un compromiso con usted y su futuro. Recuerde, usted marca el paso. Nunca es demasiado pronto para empezar a ahorrar; y, nunca es demasiado tarde para aumentar el ahorro. Este es su plan para la jubilación, su futuro. ¡Considere dar nuevos pasos hoy mismo!</a:t>
            </a:r>
          </a:p>
          <a:p>
            <a:endParaRPr lang="en-US" altLang="en-US" sz="1200" dirty="0">
              <a:latin typeface="Arial" panose="020B0604020202020204" pitchFamily="34" charset="0"/>
              <a:cs typeface="Arial" panose="020B0604020202020204" pitchFamily="34" charset="0"/>
            </a:endParaRPr>
          </a:p>
          <a:p>
            <a:pPr defTabSz="940826">
              <a:defRPr/>
            </a:pPr>
            <a:r>
              <a:rPr lang="es-MX" sz="1200" i="1" dirty="0">
                <a:latin typeface="Arial" panose="020B0604020202020204" pitchFamily="34" charset="0"/>
                <a:cs typeface="Arial" panose="020B0604020202020204" pitchFamily="34" charset="0"/>
              </a:rPr>
              <a:t>Este ejemplo supone una tasa de rendimiento hipotética del 6% y contribuciones semanales. Esta ilustración es hipotética, no está garantizada y no pretende reflejar el desempeño de ninguna inversión específica. No hay ninguna certeza de que mayores contribuciones generen éxito en las inversiones. Además, estas cifras no reflejan impuestos, ni ninguna comisión o cargo a que pudiesen estar sujetas las inversiones. Las inversiones con impuesto diferido estarán sujetas a impuestos al momento del retiro. Las contribuciones sistemáticas al plan de jubilación no aseguran ganancias ni constituye una garantía contra las pérdidas.</a:t>
            </a:r>
          </a:p>
          <a:p>
            <a:pPr defTabSz="940826">
              <a:defRPr/>
            </a:pPr>
            <a:endParaRPr lang="en-US" altLang="en-US" sz="1200" b="1" dirty="0">
              <a:latin typeface="Arial" panose="020B0604020202020204" pitchFamily="34" charset="0"/>
              <a:cs typeface="Arial" panose="020B0604020202020204" pitchFamily="34" charset="0"/>
            </a:endParaRPr>
          </a:p>
          <a:p>
            <a:endParaRPr lang="en-US"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33</a:t>
            </a:fld>
            <a:endParaRPr lang="en-US"/>
          </a:p>
        </p:txBody>
      </p:sp>
    </p:spTree>
    <p:extLst>
      <p:ext uri="{BB962C8B-B14F-4D97-AF65-F5344CB8AC3E}">
        <p14:creationId xmlns:p14="http://schemas.microsoft.com/office/powerpoint/2010/main" val="40249891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11">
              <a:spcBef>
                <a:spcPts val="634"/>
              </a:spcBef>
              <a:defRPr/>
            </a:pPr>
            <a:r>
              <a:rPr lang="es-MX" sz="1200" b="1" dirty="0">
                <a:latin typeface="Arial" charset="0"/>
                <a:cs typeface="Arial" charset="0"/>
              </a:rPr>
              <a:t>[NOTE:</a:t>
            </a:r>
            <a:r>
              <a:rPr lang="es-MX" sz="1200" b="1" baseline="0" dirty="0">
                <a:latin typeface="Arial" charset="0"/>
                <a:cs typeface="Arial" charset="0"/>
              </a:rPr>
              <a:t> </a:t>
            </a:r>
            <a:r>
              <a:rPr lang="es-MX" sz="1200" b="1" dirty="0" err="1">
                <a:latin typeface="Arial" charset="0"/>
                <a:cs typeface="Arial" charset="0"/>
              </a:rPr>
              <a:t>Only</a:t>
            </a:r>
            <a:r>
              <a:rPr lang="es-MX" sz="1200" b="1" dirty="0">
                <a:latin typeface="Arial" charset="0"/>
                <a:cs typeface="Arial" charset="0"/>
              </a:rPr>
              <a:t> </a:t>
            </a:r>
            <a:r>
              <a:rPr lang="es-MX" sz="1200" b="1" dirty="0" err="1">
                <a:latin typeface="Arial" charset="0"/>
                <a:cs typeface="Arial" charset="0"/>
              </a:rPr>
              <a:t>to</a:t>
            </a:r>
            <a:r>
              <a:rPr lang="es-MX" sz="1200" b="1" dirty="0">
                <a:latin typeface="Arial" charset="0"/>
                <a:cs typeface="Arial" charset="0"/>
              </a:rPr>
              <a:t> be </a:t>
            </a:r>
            <a:r>
              <a:rPr lang="es-MX" sz="1200" b="1" dirty="0" err="1">
                <a:latin typeface="Arial" charset="0"/>
                <a:cs typeface="Arial" charset="0"/>
              </a:rPr>
              <a:t>shown</a:t>
            </a:r>
            <a:r>
              <a:rPr lang="es-MX" sz="1200" b="1" dirty="0">
                <a:latin typeface="Arial" charset="0"/>
                <a:cs typeface="Arial" charset="0"/>
              </a:rPr>
              <a:t> </a:t>
            </a:r>
            <a:r>
              <a:rPr lang="es-MX" sz="1200" b="1" dirty="0" err="1">
                <a:latin typeface="Arial" charset="0"/>
                <a:cs typeface="Arial" charset="0"/>
              </a:rPr>
              <a:t>if</a:t>
            </a:r>
            <a:r>
              <a:rPr lang="es-MX" sz="1200" b="1" dirty="0">
                <a:latin typeface="Arial" charset="0"/>
                <a:cs typeface="Arial" charset="0"/>
              </a:rPr>
              <a:t> </a:t>
            </a:r>
            <a:r>
              <a:rPr lang="es-MX" sz="1200" b="1" dirty="0" err="1">
                <a:latin typeface="Arial" charset="0"/>
                <a:cs typeface="Arial" charset="0"/>
              </a:rPr>
              <a:t>employer</a:t>
            </a:r>
            <a:r>
              <a:rPr lang="es-MX" sz="1200" b="1" dirty="0">
                <a:latin typeface="Arial" charset="0"/>
                <a:cs typeface="Arial" charset="0"/>
              </a:rPr>
              <a:t> </a:t>
            </a:r>
            <a:r>
              <a:rPr lang="es-MX" sz="1200" b="1" dirty="0" err="1">
                <a:latin typeface="Arial" charset="0"/>
                <a:cs typeface="Arial" charset="0"/>
              </a:rPr>
              <a:t>requests</a:t>
            </a:r>
            <a:r>
              <a:rPr lang="es-MX" sz="1200" b="1" dirty="0">
                <a:latin typeface="Arial" charset="0"/>
                <a:cs typeface="Arial" charset="0"/>
              </a:rPr>
              <a:t> </a:t>
            </a:r>
            <a:r>
              <a:rPr lang="es-MX" sz="1200" b="1" dirty="0" err="1">
                <a:latin typeface="Arial" charset="0"/>
                <a:cs typeface="Arial" charset="0"/>
              </a:rPr>
              <a:t>details</a:t>
            </a:r>
            <a:r>
              <a:rPr lang="es-MX" sz="1200" b="1" dirty="0">
                <a:latin typeface="Arial" charset="0"/>
                <a:cs typeface="Arial" charset="0"/>
              </a:rPr>
              <a:t> </a:t>
            </a:r>
            <a:r>
              <a:rPr lang="es-MX" sz="1200" b="1" dirty="0" err="1">
                <a:latin typeface="Arial" charset="0"/>
                <a:cs typeface="Arial" charset="0"/>
              </a:rPr>
              <a:t>of</a:t>
            </a:r>
            <a:r>
              <a:rPr lang="es-MX" sz="1200" b="1" dirty="0">
                <a:latin typeface="Arial" charset="0"/>
                <a:cs typeface="Arial" charset="0"/>
              </a:rPr>
              <a:t> </a:t>
            </a:r>
            <a:r>
              <a:rPr lang="es-MX" sz="1200" b="1" dirty="0" err="1">
                <a:latin typeface="Arial" charset="0"/>
                <a:cs typeface="Arial" charset="0"/>
              </a:rPr>
              <a:t>loans</a:t>
            </a:r>
            <a:r>
              <a:rPr lang="es-MX" sz="1200" b="1" dirty="0">
                <a:latin typeface="Arial" charset="0"/>
                <a:cs typeface="Arial" charset="0"/>
              </a:rPr>
              <a:t>, </a:t>
            </a:r>
            <a:r>
              <a:rPr lang="es-MX" sz="1200" b="1" dirty="0" err="1">
                <a:latin typeface="Arial" charset="0"/>
                <a:cs typeface="Arial" charset="0"/>
              </a:rPr>
              <a:t>withdrawals</a:t>
            </a:r>
            <a:r>
              <a:rPr lang="es-MX" sz="1200" b="1" dirty="0">
                <a:latin typeface="Arial" charset="0"/>
                <a:cs typeface="Arial" charset="0"/>
              </a:rPr>
              <a:t> and </a:t>
            </a:r>
            <a:r>
              <a:rPr lang="es-MX" sz="1200" b="1" dirty="0" err="1">
                <a:latin typeface="Arial" charset="0"/>
                <a:cs typeface="Arial" charset="0"/>
              </a:rPr>
              <a:t>distributions</a:t>
            </a:r>
            <a:r>
              <a:rPr lang="es-MX" sz="1200" b="1" dirty="0">
                <a:latin typeface="Arial" charset="0"/>
                <a:cs typeface="Arial" charset="0"/>
              </a:rPr>
              <a:t>]  </a:t>
            </a:r>
          </a:p>
          <a:p>
            <a:pPr>
              <a:spcBef>
                <a:spcPts val="634"/>
              </a:spcBef>
            </a:pPr>
            <a:r>
              <a:rPr lang="es-MX" sz="1200" dirty="0">
                <a:latin typeface="Arial" panose="020B0604020202020204" pitchFamily="34" charset="0"/>
                <a:cs typeface="Arial" panose="020B0604020202020204" pitchFamily="34" charset="0"/>
              </a:rPr>
              <a:t>Primero, el Plan de ahorros de jubilación de ADP </a:t>
            </a:r>
            <a:r>
              <a:rPr lang="es-MX" sz="1200" dirty="0" err="1">
                <a:latin typeface="Arial" panose="020B0604020202020204" pitchFamily="34" charset="0"/>
                <a:cs typeface="Arial" panose="020B0604020202020204" pitchFamily="34" charset="0"/>
              </a:rPr>
              <a:t>TotalSource</a:t>
            </a:r>
            <a:r>
              <a:rPr lang="es-MX" sz="1200" dirty="0">
                <a:latin typeface="Arial" panose="020B0604020202020204" pitchFamily="34" charset="0"/>
                <a:cs typeface="Arial" panose="020B0604020202020204" pitchFamily="34" charset="0"/>
              </a:rPr>
              <a:t> ofrece una opción de préstamo.  Usted puede tener hasta 2 préstamos a la vez.  En la mayoría de los casos pueden solicitar un préstamo por hasta el 50% del saldo de su cuenta con derechos adquiridos, no menos de $1,000 y no más de $50,000 en un periodo de 12 meses.  </a:t>
            </a:r>
          </a:p>
          <a:p>
            <a:pPr>
              <a:spcBef>
                <a:spcPts val="634"/>
              </a:spcBef>
            </a:pPr>
            <a:endParaRPr lang="en-US" altLang="en-US" sz="1200" dirty="0">
              <a:latin typeface="Arial" panose="020B0604020202020204" pitchFamily="34" charset="0"/>
              <a:cs typeface="Arial" panose="020B0604020202020204" pitchFamily="34" charset="0"/>
            </a:endParaRPr>
          </a:p>
          <a:p>
            <a:pPr>
              <a:spcBef>
                <a:spcPts val="634"/>
              </a:spcBef>
            </a:pPr>
            <a:r>
              <a:rPr lang="es-MX" sz="1200" dirty="0">
                <a:latin typeface="Arial" panose="020B0604020202020204" pitchFamily="34" charset="0"/>
                <a:cs typeface="Arial" panose="020B0604020202020204" pitchFamily="34" charset="0"/>
              </a:rPr>
              <a:t>Éste es un préstamo, por lo tanto usted pagará el capital principal y los intereses a través de deducciones de su salario.  Tenga en cuenta que hay un cargo que se tomará de su cuenta cuando se procesa el préstamo.  Aunque los préstamos pueden procesarse fácilmente, usted está sacando dinero temporalmente de su cuenta y debe considerar el impacto que un préstamo puede tener sobre el valor futuro de su cuenta.</a:t>
            </a:r>
          </a:p>
          <a:p>
            <a:pPr>
              <a:spcBef>
                <a:spcPts val="634"/>
              </a:spcBef>
            </a:pPr>
            <a:r>
              <a:rPr lang="es-MX" sz="1200" i="0" dirty="0">
                <a:latin typeface="Arial" panose="020B0604020202020204" pitchFamily="34" charset="0"/>
                <a:ea typeface="ＭＳ Ｐゴシック"/>
                <a:cs typeface="Arial" panose="020B0604020202020204" pitchFamily="34" charset="0"/>
              </a:rPr>
              <a:t>Tenga en cuenta, los préstamos también pueden tener un impacto en el valor del retiro y limitar la participación en el potencial de crecimiento futuro.</a:t>
            </a:r>
          </a:p>
          <a:p>
            <a:pPr>
              <a:spcBef>
                <a:spcPts val="634"/>
              </a:spcBef>
            </a:pPr>
            <a:endParaRPr lang="en-US" sz="1200" i="0" dirty="0">
              <a:latin typeface="Arial" panose="020B0604020202020204" pitchFamily="34" charset="0"/>
              <a:ea typeface="ＭＳ Ｐゴシック"/>
              <a:cs typeface="Arial" panose="020B0604020202020204" pitchFamily="34" charset="0"/>
            </a:endParaRPr>
          </a:p>
          <a:p>
            <a:pPr>
              <a:spcBef>
                <a:spcPts val="634"/>
              </a:spcBef>
            </a:pPr>
            <a:r>
              <a:rPr lang="es-MX" sz="1200" dirty="0">
                <a:latin typeface="Arial" panose="020B0604020202020204" pitchFamily="34" charset="0"/>
                <a:cs typeface="Arial" panose="020B0604020202020204" pitchFamily="34" charset="0"/>
              </a:rPr>
              <a:t>Cuando hablamos de sacar dinero de su cuenta, sin tener que devolverlo, es importante recordar que ésta no es una cuenta de ahorros.  Mientras están empleados activamente, solamente bajo ciertas circunstancias pueden hacer retiros, como tener más de 59 años y medio o si se encuentra en dificultades financieras, como prevenir una ejecución hipotecaria o el pago de facturas médicas no reembolsadas.  Debido a que la disponibilidad de retiros mientras están en servicio es rara y puede traer como resultado serias consecuencias fiscales, ustedes deben revisar su plan con un profesional de impuestos.</a:t>
            </a:r>
          </a:p>
          <a:p>
            <a:pPr>
              <a:spcBef>
                <a:spcPts val="634"/>
              </a:spcBef>
            </a:pPr>
            <a:endParaRPr lang="en-US" altLang="en-US" sz="1200" dirty="0">
              <a:latin typeface="Arial" panose="020B0604020202020204" pitchFamily="34" charset="0"/>
              <a:cs typeface="Arial" panose="020B0604020202020204" pitchFamily="34" charset="0"/>
            </a:endParaRPr>
          </a:p>
          <a:p>
            <a:pPr>
              <a:spcBef>
                <a:spcPts val="634"/>
              </a:spcBef>
            </a:pPr>
            <a:r>
              <a:rPr lang="es-MX" sz="1200" dirty="0">
                <a:latin typeface="Arial" panose="020B0604020202020204" pitchFamily="34" charset="0"/>
                <a:cs typeface="Arial" panose="020B0604020202020204" pitchFamily="34" charset="0"/>
              </a:rPr>
              <a:t>Cuando dejen la compañía, sus opciones de distribuciones son más flexibles.  Primero que todo, pueden que no tengan que hacer nada.  Si su saldo es mayor que $5,000 puede dejar su dinero en el Plan y continuar invirtiendo y administrando como lo hacía mientras era empleado activo.  Si el saldo es menor que $5,000 puede que necesiten actuar y se les informará en su momento.  La segunda opción sería transferir su dinero a otro plan de jubilación calificado, como otro 401(k) o una cuenta IRA.  Por último, ustedes pudieran solicitar una distribución sujeta a impuestos y pedir que le enviemos un cheque a usted directamente; pero, de nuevo, como esta opción puede implicar serias consecuencias fiscales, deberían conversar sobre el tema con un profesional en asuntos fiscales.</a:t>
            </a:r>
          </a:p>
          <a:p>
            <a:pPr>
              <a:spcBef>
                <a:spcPts val="634"/>
              </a:spcBef>
            </a:pPr>
            <a:endParaRPr lang="en-US" altLang="en-US" sz="1200" i="1" dirty="0">
              <a:latin typeface="Arial" panose="020B0604020202020204" pitchFamily="34" charset="0"/>
              <a:cs typeface="Arial" panose="020B0604020202020204" pitchFamily="34" charset="0"/>
            </a:endParaRPr>
          </a:p>
          <a:p>
            <a:pPr>
              <a:spcBef>
                <a:spcPts val="634"/>
              </a:spcBef>
            </a:pPr>
            <a:r>
              <a:rPr lang="es-MX" sz="1200" i="1" dirty="0">
                <a:latin typeface="Arial" panose="020B0604020202020204" pitchFamily="34" charset="0"/>
                <a:ea typeface="ＭＳ Ｐゴシック" pitchFamily="34" charset="-128"/>
                <a:cs typeface="Arial" panose="020B0604020202020204" pitchFamily="34" charset="0"/>
              </a:rPr>
              <a:t>Antes de hacer un retiro o distribución, están obligados a revisar la notificación de Impuesto especial del IRS.  Esta notificación puede obtenerse en el sitio web de su Plan o por correo postal.  Voya </a:t>
            </a:r>
            <a:r>
              <a:rPr lang="es-MX" sz="1200" i="1" dirty="0" err="1">
                <a:latin typeface="Arial" panose="020B0604020202020204" pitchFamily="34" charset="0"/>
                <a:ea typeface="ＭＳ Ｐゴシック" pitchFamily="34" charset="-128"/>
                <a:cs typeface="Arial" panose="020B0604020202020204" pitchFamily="34" charset="0"/>
              </a:rPr>
              <a:t>Financial</a:t>
            </a:r>
            <a:r>
              <a:rPr lang="es-MX" sz="1200" i="1" baseline="30000" dirty="0">
                <a:latin typeface="Arial" panose="020B0604020202020204" pitchFamily="34" charset="0"/>
                <a:ea typeface="ＭＳ Ｐゴシック" pitchFamily="34" charset="-128"/>
                <a:cs typeface="Arial" panose="020B0604020202020204" pitchFamily="34" charset="0"/>
              </a:rPr>
              <a:t>®</a:t>
            </a:r>
            <a:r>
              <a:rPr lang="es-MX" sz="1200" i="1" dirty="0">
                <a:latin typeface="Arial" panose="020B0604020202020204" pitchFamily="34" charset="0"/>
                <a:ea typeface="ＭＳ Ｐゴシック" pitchFamily="34" charset="-128"/>
                <a:cs typeface="Arial" panose="020B0604020202020204" pitchFamily="34" charset="0"/>
              </a:rPr>
              <a:t> no ofrece asesoramiento legal, ni fiscal.  Consulte a sus asesores de impuestos y legales con respecto a su situación personal. Los retiros y las distribuciones del Plan pueden estar sujetos a una retención de impuestos federales del 20%. Puede que corresponda también una retención de impuesto estatal. Si usted tiene menos de 59 años y medio, le corresponde una multa impositiva del 10% por distribución prematura a menos que haya una excepción.</a:t>
            </a:r>
          </a:p>
          <a:p>
            <a:pPr>
              <a:spcBef>
                <a:spcPts val="634"/>
              </a:spcBef>
            </a:pPr>
            <a:endParaRPr lang="en-US" altLang="en-US" sz="1050" i="1" dirty="0">
              <a:latin typeface="Arial" panose="020B0604020202020204" pitchFamily="34" charset="0"/>
              <a:ea typeface="ＭＳ Ｐゴシック" pitchFamily="34" charset="-128"/>
              <a:cs typeface="Arial" panose="020B0604020202020204" pitchFamily="34" charset="0"/>
            </a:endParaRPr>
          </a:p>
          <a:p>
            <a:pPr defTabSz="966511">
              <a:spcBef>
                <a:spcPts val="634"/>
              </a:spcBef>
              <a:defRPr/>
            </a:pPr>
            <a:r>
              <a:rPr lang="es-MX" sz="1200" b="1" dirty="0">
                <a:latin typeface="Arial" charset="0"/>
                <a:cs typeface="Arial" charset="0"/>
              </a:rPr>
              <a:t>[NOTE:</a:t>
            </a:r>
            <a:r>
              <a:rPr lang="es-MX" sz="1200" b="1" baseline="0" dirty="0">
                <a:latin typeface="Arial" charset="0"/>
                <a:cs typeface="Arial" charset="0"/>
              </a:rPr>
              <a:t> </a:t>
            </a:r>
            <a:r>
              <a:rPr lang="es-MX" sz="1200" b="1" dirty="0" err="1">
                <a:latin typeface="Arial" charset="0"/>
                <a:cs typeface="Arial" charset="0"/>
              </a:rPr>
              <a:t>Only</a:t>
            </a:r>
            <a:r>
              <a:rPr lang="es-MX" sz="1200" b="1" dirty="0">
                <a:latin typeface="Arial" charset="0"/>
                <a:cs typeface="Arial" charset="0"/>
              </a:rPr>
              <a:t> </a:t>
            </a:r>
            <a:r>
              <a:rPr lang="es-MX" sz="1200" b="1" dirty="0" err="1">
                <a:latin typeface="Arial" charset="0"/>
                <a:cs typeface="Arial" charset="0"/>
              </a:rPr>
              <a:t>to</a:t>
            </a:r>
            <a:r>
              <a:rPr lang="es-MX" sz="1200" b="1" dirty="0">
                <a:latin typeface="Arial" charset="0"/>
                <a:cs typeface="Arial" charset="0"/>
              </a:rPr>
              <a:t> be </a:t>
            </a:r>
            <a:r>
              <a:rPr lang="es-MX" sz="1200" b="1" dirty="0" err="1">
                <a:latin typeface="Arial" charset="0"/>
                <a:cs typeface="Arial" charset="0"/>
              </a:rPr>
              <a:t>shown</a:t>
            </a:r>
            <a:r>
              <a:rPr lang="es-MX" sz="1200" b="1" dirty="0">
                <a:latin typeface="Arial" charset="0"/>
                <a:cs typeface="Arial" charset="0"/>
              </a:rPr>
              <a:t> </a:t>
            </a:r>
            <a:r>
              <a:rPr lang="es-MX" sz="1200" b="1" dirty="0" err="1">
                <a:latin typeface="Arial" charset="0"/>
                <a:cs typeface="Arial" charset="0"/>
              </a:rPr>
              <a:t>if</a:t>
            </a:r>
            <a:r>
              <a:rPr lang="es-MX" sz="1200" b="1" dirty="0">
                <a:latin typeface="Arial" charset="0"/>
                <a:cs typeface="Arial" charset="0"/>
              </a:rPr>
              <a:t> </a:t>
            </a:r>
            <a:r>
              <a:rPr lang="es-MX" sz="1200" b="1" dirty="0" err="1">
                <a:latin typeface="Arial" charset="0"/>
                <a:cs typeface="Arial" charset="0"/>
              </a:rPr>
              <a:t>employer</a:t>
            </a:r>
            <a:r>
              <a:rPr lang="es-MX" sz="1200" b="1" dirty="0">
                <a:latin typeface="Arial" charset="0"/>
                <a:cs typeface="Arial" charset="0"/>
              </a:rPr>
              <a:t> </a:t>
            </a:r>
            <a:r>
              <a:rPr lang="es-MX" sz="1200" b="1" dirty="0" err="1">
                <a:latin typeface="Arial" charset="0"/>
                <a:cs typeface="Arial" charset="0"/>
              </a:rPr>
              <a:t>requests</a:t>
            </a:r>
            <a:r>
              <a:rPr lang="es-MX" sz="1200" b="1" dirty="0">
                <a:latin typeface="Arial" charset="0"/>
                <a:cs typeface="Arial" charset="0"/>
              </a:rPr>
              <a:t> </a:t>
            </a:r>
            <a:r>
              <a:rPr lang="es-MX" sz="1200" b="1" dirty="0" err="1">
                <a:latin typeface="Arial" charset="0"/>
                <a:cs typeface="Arial" charset="0"/>
              </a:rPr>
              <a:t>details</a:t>
            </a:r>
            <a:r>
              <a:rPr lang="es-MX" sz="1200" b="1" dirty="0">
                <a:latin typeface="Arial" charset="0"/>
                <a:cs typeface="Arial" charset="0"/>
              </a:rPr>
              <a:t> </a:t>
            </a:r>
            <a:r>
              <a:rPr lang="es-MX" sz="1200" b="1" dirty="0" err="1">
                <a:latin typeface="Arial" charset="0"/>
                <a:cs typeface="Arial" charset="0"/>
              </a:rPr>
              <a:t>of</a:t>
            </a:r>
            <a:r>
              <a:rPr lang="es-MX" sz="1200" b="1" dirty="0">
                <a:latin typeface="Arial" charset="0"/>
                <a:cs typeface="Arial" charset="0"/>
              </a:rPr>
              <a:t> </a:t>
            </a:r>
            <a:r>
              <a:rPr lang="es-MX" sz="1200" b="1" dirty="0" err="1">
                <a:latin typeface="Arial" charset="0"/>
                <a:cs typeface="Arial" charset="0"/>
              </a:rPr>
              <a:t>loans</a:t>
            </a:r>
            <a:r>
              <a:rPr lang="es-MX" sz="1200" b="1" dirty="0">
                <a:latin typeface="Arial" charset="0"/>
                <a:cs typeface="Arial" charset="0"/>
              </a:rPr>
              <a:t>, </a:t>
            </a:r>
            <a:r>
              <a:rPr lang="es-MX" sz="1200" b="1" dirty="0" err="1">
                <a:latin typeface="Arial" charset="0"/>
                <a:cs typeface="Arial" charset="0"/>
              </a:rPr>
              <a:t>withdrawals</a:t>
            </a:r>
            <a:r>
              <a:rPr lang="es-MX" sz="1200" b="1" dirty="0">
                <a:latin typeface="Arial" charset="0"/>
                <a:cs typeface="Arial" charset="0"/>
              </a:rPr>
              <a:t> and </a:t>
            </a:r>
            <a:r>
              <a:rPr lang="es-MX" sz="1200" b="1" dirty="0" err="1">
                <a:latin typeface="Arial" charset="0"/>
                <a:cs typeface="Arial" charset="0"/>
              </a:rPr>
              <a:t>distributions</a:t>
            </a:r>
            <a:r>
              <a:rPr lang="es-MX" sz="1200" b="1" dirty="0">
                <a:latin typeface="Arial" charset="0"/>
                <a:cs typeface="Arial" charset="0"/>
              </a:rPr>
              <a:t>]  </a:t>
            </a:r>
          </a:p>
          <a:p>
            <a:pPr>
              <a:spcBef>
                <a:spcPts val="634"/>
              </a:spcBef>
            </a:pPr>
            <a:r>
              <a:rPr lang="es-MX" sz="1200" dirty="0">
                <a:latin typeface="Arial" panose="020B0604020202020204" pitchFamily="34" charset="0"/>
                <a:cs typeface="Arial" panose="020B0604020202020204" pitchFamily="34" charset="0"/>
              </a:rPr>
              <a:t>Primero, el Plan de ahorros de jubilación de ADP </a:t>
            </a:r>
            <a:r>
              <a:rPr lang="es-MX" sz="1200" dirty="0" err="1">
                <a:latin typeface="Arial" panose="020B0604020202020204" pitchFamily="34" charset="0"/>
                <a:cs typeface="Arial" panose="020B0604020202020204" pitchFamily="34" charset="0"/>
              </a:rPr>
              <a:t>TotalSource</a:t>
            </a:r>
            <a:r>
              <a:rPr lang="es-MX" sz="1200" dirty="0">
                <a:latin typeface="Arial" panose="020B0604020202020204" pitchFamily="34" charset="0"/>
                <a:cs typeface="Arial" panose="020B0604020202020204" pitchFamily="34" charset="0"/>
              </a:rPr>
              <a:t> ofrece una opción de préstamo.  Usted puede tener hasta 2 préstamos a la vez.  En la mayoría de los casos pueden solicitar un préstamo por hasta el 50% del saldo de su cuenta con derechos adquiridos, no menos de $1,000 y no más de $50,000 en un periodo de 12 meses.  </a:t>
            </a:r>
          </a:p>
          <a:p>
            <a:pPr>
              <a:spcBef>
                <a:spcPts val="634"/>
              </a:spcBef>
            </a:pPr>
            <a:endParaRPr lang="en-US" altLang="en-US" sz="1200" dirty="0">
              <a:latin typeface="Arial" panose="020B0604020202020204" pitchFamily="34" charset="0"/>
              <a:cs typeface="Arial" panose="020B0604020202020204" pitchFamily="34" charset="0"/>
            </a:endParaRPr>
          </a:p>
          <a:p>
            <a:pPr>
              <a:spcBef>
                <a:spcPts val="634"/>
              </a:spcBef>
            </a:pPr>
            <a:r>
              <a:rPr lang="es-MX" sz="1200" dirty="0">
                <a:latin typeface="Arial" panose="020B0604020202020204" pitchFamily="34" charset="0"/>
                <a:cs typeface="Arial" panose="020B0604020202020204" pitchFamily="34" charset="0"/>
              </a:rPr>
              <a:t>Éste es un préstamo, por lo tanto usted pagará el capital principal y los intereses a través de deducciones de su salario.  Tenga en cuenta que hay un cargo que se tomará de su cuenta cuando se procesa el préstamo.  Aunque los préstamos pueden procesarse fácilmente, usted está sacando dinero temporalmente de su cuenta y debe considerar el impacto que un préstamo puede tener sobre el valor futuro de su cuenta.</a:t>
            </a:r>
          </a:p>
          <a:p>
            <a:pPr>
              <a:spcBef>
                <a:spcPts val="634"/>
              </a:spcBef>
            </a:pPr>
            <a:r>
              <a:rPr lang="es-MX" sz="1200" i="0" dirty="0">
                <a:latin typeface="Arial" panose="020B0604020202020204" pitchFamily="34" charset="0"/>
                <a:ea typeface="ＭＳ Ｐゴシック"/>
                <a:cs typeface="Arial" panose="020B0604020202020204" pitchFamily="34" charset="0"/>
              </a:rPr>
              <a:t>Tenga en cuenta, los préstamos también pueden tener un impacto en el valor del retiro y limitar la participación en el potencial de crecimiento futuro.</a:t>
            </a:r>
          </a:p>
          <a:p>
            <a:pPr>
              <a:spcBef>
                <a:spcPts val="634"/>
              </a:spcBef>
            </a:pPr>
            <a:endParaRPr lang="en-US" sz="1200" i="0" dirty="0">
              <a:latin typeface="Arial" panose="020B0604020202020204" pitchFamily="34" charset="0"/>
              <a:ea typeface="ＭＳ Ｐゴシック"/>
              <a:cs typeface="Arial" panose="020B0604020202020204" pitchFamily="34" charset="0"/>
            </a:endParaRPr>
          </a:p>
          <a:p>
            <a:pPr>
              <a:spcBef>
                <a:spcPts val="634"/>
              </a:spcBef>
            </a:pPr>
            <a:r>
              <a:rPr lang="es-MX" sz="1200" dirty="0">
                <a:latin typeface="Arial" panose="020B0604020202020204" pitchFamily="34" charset="0"/>
                <a:cs typeface="Arial" panose="020B0604020202020204" pitchFamily="34" charset="0"/>
              </a:rPr>
              <a:t>Cuando hablamos de sacar dinero de su cuenta, sin tener que devolverlo, es importante recordar que ésta no es una cuenta de ahorros.  Mientras están empleados activamente, solamente bajo ciertas circunstancias pueden hacer retiros, como tener más de 59 años y medio o si se encuentra en dificultades financieras, como prevenir una ejecución hipotecaria o el pago de facturas médicas no reembolsadas.  Debido a que la disponibilidad de retiros mientras están en servicio es rara y puede traer como resultado serias consecuencias fiscales, ustedes deben revisar su plan con un profesional de impuestos.</a:t>
            </a:r>
          </a:p>
          <a:p>
            <a:pPr>
              <a:spcBef>
                <a:spcPts val="634"/>
              </a:spcBef>
            </a:pPr>
            <a:endParaRPr lang="en-US" altLang="en-US" sz="1200" dirty="0">
              <a:latin typeface="Arial" panose="020B0604020202020204" pitchFamily="34" charset="0"/>
              <a:cs typeface="Arial" panose="020B0604020202020204" pitchFamily="34" charset="0"/>
            </a:endParaRPr>
          </a:p>
          <a:p>
            <a:pPr>
              <a:spcBef>
                <a:spcPts val="634"/>
              </a:spcBef>
            </a:pPr>
            <a:r>
              <a:rPr lang="es-MX" sz="1200" dirty="0">
                <a:latin typeface="Arial" panose="020B0604020202020204" pitchFamily="34" charset="0"/>
                <a:cs typeface="Arial" panose="020B0604020202020204" pitchFamily="34" charset="0"/>
              </a:rPr>
              <a:t>Cuando dejen la compañía, sus opciones de distribuciones son más flexibles.  Primero que todo, pueden que no tengan que hacer nada.  Si su saldo es mayor que $5,000 puede dejar su dinero en el Plan y continuar invirtiendo y administrando como lo hacía mientras era empleado activo.  Si el saldo es menor que $5,000 puede que necesiten actuar y se les informará en su momento.  La segunda opción sería transferir su dinero a otro plan de jubilación calificado, como otro 401(k) o una cuenta IRA.  Por último, ustedes pudieran solicitar una distribución sujeta a impuestos y pedir que le enviemos un cheque a usted directamente; pero, de nuevo, como esta opción puede implicar serias consecuencias fiscales, deberían conversar sobre el tema con un profesional en asuntos fiscales.</a:t>
            </a:r>
          </a:p>
          <a:p>
            <a:pPr>
              <a:spcBef>
                <a:spcPts val="634"/>
              </a:spcBef>
            </a:pPr>
            <a:endParaRPr lang="en-US" altLang="en-US" sz="1200" i="1" dirty="0">
              <a:latin typeface="Arial" panose="020B0604020202020204" pitchFamily="34" charset="0"/>
              <a:cs typeface="Arial" panose="020B0604020202020204" pitchFamily="34" charset="0"/>
            </a:endParaRPr>
          </a:p>
          <a:p>
            <a:pPr>
              <a:spcBef>
                <a:spcPts val="634"/>
              </a:spcBef>
            </a:pPr>
            <a:r>
              <a:rPr lang="es-MX" sz="1200" i="1" dirty="0">
                <a:latin typeface="Arial" panose="020B0604020202020204" pitchFamily="34" charset="0"/>
                <a:ea typeface="ＭＳ Ｐゴシック" pitchFamily="34" charset="-128"/>
                <a:cs typeface="Arial" panose="020B0604020202020204" pitchFamily="34" charset="0"/>
              </a:rPr>
              <a:t>Antes de hacer un retiro o distribución, están obligados a revisar la notificación de Impuesto especial del IRS.  Esta notificación puede obtenerse en el sitio web de su Plan o por correo postal.  Voya </a:t>
            </a:r>
            <a:r>
              <a:rPr lang="es-MX" sz="1200" i="1" dirty="0" err="1">
                <a:latin typeface="Arial" panose="020B0604020202020204" pitchFamily="34" charset="0"/>
                <a:ea typeface="ＭＳ Ｐゴシック" pitchFamily="34" charset="-128"/>
                <a:cs typeface="Arial" panose="020B0604020202020204" pitchFamily="34" charset="0"/>
              </a:rPr>
              <a:t>Financial</a:t>
            </a:r>
            <a:r>
              <a:rPr lang="es-MX" sz="1200" i="1" baseline="30000" dirty="0">
                <a:latin typeface="Arial" panose="020B0604020202020204" pitchFamily="34" charset="0"/>
                <a:ea typeface="ＭＳ Ｐゴシック" pitchFamily="34" charset="-128"/>
                <a:cs typeface="Arial" panose="020B0604020202020204" pitchFamily="34" charset="0"/>
              </a:rPr>
              <a:t>®</a:t>
            </a:r>
            <a:r>
              <a:rPr lang="es-MX" sz="1200" i="1" dirty="0">
                <a:latin typeface="Arial" panose="020B0604020202020204" pitchFamily="34" charset="0"/>
                <a:ea typeface="ＭＳ Ｐゴシック" pitchFamily="34" charset="-128"/>
                <a:cs typeface="Arial" panose="020B0604020202020204" pitchFamily="34" charset="0"/>
              </a:rPr>
              <a:t> no ofrece asesoramiento legal, ni fiscal.  Consulte a sus asesores de impuestos y legales con respecto a su situación personal. Los retiros y las distribuciones del Plan pueden estar sujetos a una retención de impuestos federales del 20%. Puede que corresponda también una retención de impuesto estatal. Si usted tiene menos de 59 años y medio, le corresponde una multa impositiva del 10% por distribución prematura a menos que haya una excepción.</a:t>
            </a:r>
          </a:p>
          <a:p>
            <a:pPr>
              <a:spcBef>
                <a:spcPts val="634"/>
              </a:spcBef>
            </a:pPr>
            <a:endParaRPr lang="en-US" altLang="en-US" sz="1050" i="1" dirty="0">
              <a:latin typeface="Arial" panose="020B0604020202020204" pitchFamily="34" charset="0"/>
              <a:ea typeface="ＭＳ Ｐゴシック" pitchFamily="34" charset="-128"/>
              <a:cs typeface="Arial" panose="020B0604020202020204" pitchFamily="34" charset="0"/>
            </a:endParaRPr>
          </a:p>
          <a:p>
            <a:pPr defTabSz="966511">
              <a:spcBef>
                <a:spcPts val="634"/>
              </a:spcBef>
              <a:defRPr/>
            </a:pPr>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34</a:t>
            </a:fld>
            <a:endParaRPr lang="en-US"/>
          </a:p>
        </p:txBody>
      </p:sp>
    </p:spTree>
    <p:extLst>
      <p:ext uri="{BB962C8B-B14F-4D97-AF65-F5344CB8AC3E}">
        <p14:creationId xmlns:p14="http://schemas.microsoft.com/office/powerpoint/2010/main" val="42897861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dirty="0">
                <a:latin typeface="Arial" panose="020B0604020202020204" pitchFamily="34" charset="0"/>
                <a:cs typeface="Arial" panose="020B0604020202020204" pitchFamily="34" charset="0"/>
              </a:rPr>
              <a:t>[OPTIONAL – use </a:t>
            </a:r>
            <a:r>
              <a:rPr lang="es-MX" sz="1200" b="1" dirty="0" err="1">
                <a:latin typeface="Arial" panose="020B0604020202020204" pitchFamily="34" charset="0"/>
                <a:cs typeface="Arial" panose="020B0604020202020204" pitchFamily="34" charset="0"/>
              </a:rPr>
              <a:t>if</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client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request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market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volatility</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content</a:t>
            </a:r>
            <a:r>
              <a:rPr lang="es-MX" sz="1200" b="1" dirty="0">
                <a:latin typeface="Arial" panose="020B0604020202020204" pitchFamily="34" charset="0"/>
                <a:cs typeface="Arial" panose="020B0604020202020204" pitchFamily="34" charset="0"/>
              </a:rPr>
              <a:t>.]</a:t>
            </a:r>
          </a:p>
          <a:p>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Primero, ¿qué es la volatilidad del mercado?  </a:t>
            </a:r>
            <a:r>
              <a:rPr lang="es-MX" sz="1200" b="0" i="0" dirty="0">
                <a:solidFill>
                  <a:srgbClr val="202124"/>
                </a:solidFill>
                <a:latin typeface="Arial" panose="020B0604020202020204" pitchFamily="34" charset="0"/>
                <a:cs typeface="Arial" panose="020B0604020202020204" pitchFamily="34" charset="0"/>
              </a:rPr>
              <a:t> Es la medida de cuánto fluctúa el valor general del mercado de valores.</a:t>
            </a:r>
          </a:p>
          <a:p>
            <a:endParaRPr lang="en-US" sz="1200" dirty="0">
              <a:latin typeface="Arial" panose="020B0604020202020204" pitchFamily="34" charset="0"/>
              <a:cs typeface="Arial" panose="020B0604020202020204" pitchFamily="34" charset="0"/>
            </a:endParaRPr>
          </a:p>
          <a:p>
            <a:r>
              <a:rPr lang="es-MX" sz="1200" b="0" i="0" dirty="0">
                <a:solidFill>
                  <a:srgbClr val="333333"/>
                </a:solidFill>
                <a:latin typeface="Arial" panose="020B0604020202020204" pitchFamily="34" charset="0"/>
                <a:cs typeface="Arial" panose="020B0604020202020204" pitchFamily="34" charset="0"/>
              </a:rPr>
              <a:t>El mercado puede ser volátil a veces y eso hace que intentar predecirlo sea muy arriesgado. La investigación y la historia muestran que está apostando contra viento y marea cuando intenta predecir cuándo entrar y salir.</a:t>
            </a:r>
          </a:p>
          <a:p>
            <a:endParaRPr lang="en-US" sz="1200" dirty="0">
              <a:latin typeface="Arial" panose="020B0604020202020204" pitchFamily="34" charset="0"/>
              <a:cs typeface="Arial" panose="020B0604020202020204" pitchFamily="34" charset="0"/>
            </a:endParaRPr>
          </a:p>
          <a:p>
            <a:r>
              <a:rPr lang="es-MX" sz="1200" b="0" i="0" dirty="0">
                <a:solidFill>
                  <a:srgbClr val="333333"/>
                </a:solidFill>
                <a:latin typeface="Arial" panose="020B0604020202020204" pitchFamily="34" charset="0"/>
                <a:cs typeface="Arial" panose="020B0604020202020204" pitchFamily="34" charset="0"/>
              </a:rPr>
              <a:t>Sin embargo, resistir la tentación de reaccionar ante la volatilidad puede permitirle beneficiarse cuando se recupere. En cambio, considere preocuparse más por los factores que puede controlar, como cuánto está ahorrando. Y considere poner más atención en la construcción de una cartera que refleje su tolerancia al riesgo, horizonte temporal y su estrategia de planificación de jubilación a largo plazo.</a:t>
            </a:r>
          </a:p>
          <a:p>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Monitorear el mercado durante las fluctuaciones y estar al tanto de las estrategias de gestión de riesgos puede ayudarle a elegir qué hacer mientras trabaja para alcanzar sus objetivos de jubilación</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35</a:t>
            </a:fld>
            <a:endParaRPr lang="en-US"/>
          </a:p>
        </p:txBody>
      </p:sp>
    </p:spTree>
    <p:extLst>
      <p:ext uri="{BB962C8B-B14F-4D97-AF65-F5344CB8AC3E}">
        <p14:creationId xmlns:p14="http://schemas.microsoft.com/office/powerpoint/2010/main" val="357787266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defTabSz="510156">
              <a:spcBef>
                <a:spcPct val="0"/>
              </a:spcBef>
            </a:pPr>
            <a:r>
              <a:rPr lang="es-MX" sz="1200" b="1" dirty="0">
                <a:latin typeface="Arial" panose="020B0604020202020204" pitchFamily="34" charset="0"/>
                <a:cs typeface="Arial" panose="020B0604020202020204" pitchFamily="34" charset="0"/>
              </a:rPr>
              <a:t>[OPTIONAL – use </a:t>
            </a:r>
            <a:r>
              <a:rPr lang="es-MX" sz="1200" b="1" dirty="0" err="1">
                <a:latin typeface="Arial" panose="020B0604020202020204" pitchFamily="34" charset="0"/>
                <a:cs typeface="Arial" panose="020B0604020202020204" pitchFamily="34" charset="0"/>
              </a:rPr>
              <a:t>if</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client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wants</a:t>
            </a:r>
            <a:r>
              <a:rPr lang="es-MX" sz="1200" b="1" dirty="0">
                <a:latin typeface="Arial" panose="020B0604020202020204" pitchFamily="34" charset="0"/>
                <a:cs typeface="Arial" panose="020B0604020202020204" pitchFamily="34" charset="0"/>
              </a:rPr>
              <a:t> more </a:t>
            </a:r>
            <a:r>
              <a:rPr lang="es-MX" sz="1200" b="1" dirty="0" err="1">
                <a:latin typeface="Arial" panose="020B0604020202020204" pitchFamily="34" charset="0"/>
                <a:cs typeface="Arial" panose="020B0604020202020204" pitchFamily="34" charset="0"/>
              </a:rPr>
              <a:t>investment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selection</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support</a:t>
            </a:r>
            <a:r>
              <a:rPr lang="es-MX" sz="1200" b="1" dirty="0">
                <a:latin typeface="Arial" panose="020B0604020202020204" pitchFamily="34" charset="0"/>
                <a:cs typeface="Arial" panose="020B0604020202020204" pitchFamily="34" charset="0"/>
              </a:rPr>
              <a:t>.]</a:t>
            </a:r>
          </a:p>
          <a:p>
            <a:pPr lvl="1" defTabSz="510156">
              <a:spcBef>
                <a:spcPct val="0"/>
              </a:spcBef>
            </a:pPr>
            <a:endParaRPr lang="en-US" sz="1200" b="1" dirty="0">
              <a:latin typeface="Arial" panose="020B0604020202020204" pitchFamily="34" charset="0"/>
              <a:cs typeface="Arial" panose="020B0604020202020204" pitchFamily="34" charset="0"/>
            </a:endParaRPr>
          </a:p>
          <a:p>
            <a:pPr lvl="1" defTabSz="510156">
              <a:spcBef>
                <a:spcPct val="0"/>
              </a:spcBef>
            </a:pPr>
            <a:r>
              <a:rPr lang="es-MX" sz="1200" dirty="0">
                <a:latin typeface="Arial" panose="020B0604020202020204" pitchFamily="34" charset="0"/>
                <a:cs typeface="Arial" panose="020B0604020202020204" pitchFamily="34" charset="0"/>
              </a:rPr>
              <a:t>Una de las formas de ayudar a evaluar su nivel de riesgo es usar nuestro sencillo cuestionario de tolerancia al riesgo yendo a 'Go.Voya.com/Quiz'.  </a:t>
            </a:r>
          </a:p>
          <a:p>
            <a:pPr lvl="1" defTabSz="510156">
              <a:spcBef>
                <a:spcPct val="0"/>
              </a:spcBef>
            </a:pPr>
            <a:endParaRPr lang="en-US" altLang="en-US" sz="1200" dirty="0">
              <a:latin typeface="Arial" panose="020B0604020202020204" pitchFamily="34" charset="0"/>
              <a:cs typeface="Arial" panose="020B0604020202020204" pitchFamily="34" charset="0"/>
            </a:endParaRPr>
          </a:p>
          <a:p>
            <a:pPr lvl="1" defTabSz="510156">
              <a:spcBef>
                <a:spcPct val="0"/>
              </a:spcBef>
            </a:pPr>
            <a:r>
              <a:rPr lang="es-MX" sz="1200" dirty="0">
                <a:latin typeface="Arial" panose="020B0604020202020204" pitchFamily="34" charset="0"/>
                <a:cs typeface="Arial" panose="020B0604020202020204" pitchFamily="34" charset="0"/>
              </a:rPr>
              <a:t>Completar el Cuestionario de tolerancia al riesgo le ayudará a evaluar su disposición personal o su nivel de comodidad con el riesgo de inversión. Basado en las respuestas que proporcione, se le asociará con un modelo de distribución de activos sugerido con un enfoque de inversión basado en su horizonte temporal, objetivo de inversión y tolerancia al riesgo.</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36</a:t>
            </a:fld>
            <a:endParaRPr lang="en-US"/>
          </a:p>
        </p:txBody>
      </p:sp>
    </p:spTree>
    <p:extLst>
      <p:ext uri="{BB962C8B-B14F-4D97-AF65-F5344CB8AC3E}">
        <p14:creationId xmlns:p14="http://schemas.microsoft.com/office/powerpoint/2010/main" val="320480054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dirty="0">
                <a:latin typeface="Arial" panose="020B0604020202020204" pitchFamily="34" charset="0"/>
                <a:cs typeface="Arial" panose="020B0604020202020204" pitchFamily="34" charset="0"/>
              </a:rPr>
              <a:t>[OPTIONAL – use </a:t>
            </a:r>
            <a:r>
              <a:rPr lang="es-MX" sz="1200" b="1" dirty="0" err="1">
                <a:latin typeface="Arial" panose="020B0604020202020204" pitchFamily="34" charset="0"/>
                <a:cs typeface="Arial" panose="020B0604020202020204" pitchFamily="34" charset="0"/>
              </a:rPr>
              <a:t>if</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client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wants</a:t>
            </a:r>
            <a:r>
              <a:rPr lang="es-MX" sz="1200" b="1" dirty="0">
                <a:latin typeface="Arial" panose="020B0604020202020204" pitchFamily="34" charset="0"/>
                <a:cs typeface="Arial" panose="020B0604020202020204" pitchFamily="34" charset="0"/>
              </a:rPr>
              <a:t> more </a:t>
            </a:r>
            <a:r>
              <a:rPr lang="es-MX" sz="1200" b="1" dirty="0" err="1">
                <a:latin typeface="Arial" panose="020B0604020202020204" pitchFamily="34" charset="0"/>
                <a:cs typeface="Arial" panose="020B0604020202020204" pitchFamily="34" charset="0"/>
              </a:rPr>
              <a:t>investment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education</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content</a:t>
            </a:r>
            <a:r>
              <a:rPr lang="es-MX" sz="1200" b="1" dirty="0">
                <a:latin typeface="Arial" panose="020B0604020202020204" pitchFamily="34" charset="0"/>
                <a:cs typeface="Arial" panose="020B0604020202020204" pitchFamily="34" charset="0"/>
              </a:rPr>
              <a:t>.]</a:t>
            </a:r>
          </a:p>
          <a:p>
            <a:pPr eaLnBrk="1" hangingPunct="1"/>
            <a:endParaRPr lang="en-US" sz="1200" dirty="0">
              <a:latin typeface="Arial" panose="020B0604020202020204" pitchFamily="34" charset="0"/>
              <a:cs typeface="Arial" panose="020B0604020202020204" pitchFamily="34" charset="0"/>
            </a:endParaRPr>
          </a:p>
          <a:p>
            <a:pPr eaLnBrk="1" hangingPunct="1"/>
            <a:r>
              <a:rPr lang="es-MX" sz="1200" dirty="0">
                <a:latin typeface="Arial" panose="020B0604020202020204" pitchFamily="34" charset="0"/>
                <a:cs typeface="Arial" panose="020B0604020202020204" pitchFamily="34" charset="0"/>
              </a:rPr>
              <a:t>Hablemos un poco sobre riesgo y rendimiento  En este rendimiento continuo, puede ver en la esquina inferior izquierda que las inversiones de tipo de ingresos, como el mercado monetario y los bonos, tienen un riesgo potencial bajo, pero también un rendimiento potencial bajo.</a:t>
            </a:r>
          </a:p>
          <a:p>
            <a:pPr eaLnBrk="1" hangingPunct="1"/>
            <a:endParaRPr lang="en-US" sz="1200" dirty="0">
              <a:latin typeface="Arial" panose="020B0604020202020204" pitchFamily="34" charset="0"/>
              <a:cs typeface="Arial" panose="020B0604020202020204" pitchFamily="34" charset="0"/>
            </a:endParaRPr>
          </a:p>
          <a:p>
            <a:pPr eaLnBrk="1" hangingPunct="1"/>
            <a:r>
              <a:rPr lang="es-MX" sz="1200" dirty="0">
                <a:latin typeface="Arial" panose="020B0604020202020204" pitchFamily="34" charset="0"/>
                <a:cs typeface="Arial" panose="020B0604020202020204" pitchFamily="34" charset="0"/>
              </a:rPr>
              <a:t>En el extremo opuesto, la clase de activo global/internacional está alto en el espectro de potencial de rendimiento, pero el riesgo asociado con la inversión en esta clase de activo ha aumentado dramáticamente. Cuando se ha invertido en esta clase de activo, su inversión en dólares puede beneficiarse dramáticamente durante un alza del mercado, no obstante, también pudiera decaer dramáticamente durante un giro a la baja del mercado.</a:t>
            </a:r>
          </a:p>
          <a:p>
            <a:pPr eaLnBrk="1" hangingPunct="1"/>
            <a:endParaRPr lang="en-US" sz="1200" dirty="0">
              <a:latin typeface="Arial" panose="020B0604020202020204" pitchFamily="34" charset="0"/>
              <a:cs typeface="Arial" panose="020B0604020202020204" pitchFamily="34" charset="0"/>
            </a:endParaRPr>
          </a:p>
          <a:p>
            <a:pPr eaLnBrk="1" hangingPunct="1"/>
            <a:r>
              <a:rPr lang="es-MX" sz="1200" dirty="0">
                <a:latin typeface="Arial" panose="020B0604020202020204" pitchFamily="34" charset="0"/>
                <a:cs typeface="Arial" panose="020B0604020202020204" pitchFamily="34" charset="0"/>
              </a:rPr>
              <a:t>Como regla general, y probablemente haya escuchado esto a antes, pero vale la pena repetirlo: Mientras mayor sea el potencial de riesgo, mayor será el potencial de recompensa. </a:t>
            </a:r>
          </a:p>
          <a:p>
            <a:pPr eaLnBrk="1" hangingPunct="1"/>
            <a:endParaRPr lang="en-US" sz="1200" dirty="0">
              <a:latin typeface="Arial" panose="020B0604020202020204" pitchFamily="34" charset="0"/>
              <a:cs typeface="Arial" panose="020B0604020202020204" pitchFamily="34" charset="0"/>
            </a:endParaRPr>
          </a:p>
          <a:p>
            <a:pPr eaLnBrk="1" hangingPunct="1"/>
            <a:r>
              <a:rPr lang="es-MX" sz="1200" dirty="0">
                <a:latin typeface="Arial" panose="020B0604020202020204" pitchFamily="34" charset="0"/>
                <a:cs typeface="Arial" panose="020B0604020202020204" pitchFamily="34" charset="0"/>
              </a:rPr>
              <a:t>Siempre deben tener en cuenta su tolerancia al riesgo cuando tome decisiones relacionadas con las inversiones. Tal vez quiera considera diversificar sus dólares entre diversas clases de activos para potencialmente suavizar cualquier disminución producida por las bajas en una clase de activo en particular.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37</a:t>
            </a:fld>
            <a:endParaRPr lang="en-US"/>
          </a:p>
        </p:txBody>
      </p:sp>
    </p:spTree>
    <p:extLst>
      <p:ext uri="{BB962C8B-B14F-4D97-AF65-F5344CB8AC3E}">
        <p14:creationId xmlns:p14="http://schemas.microsoft.com/office/powerpoint/2010/main" val="1394002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MX" sz="1200" b="1" dirty="0">
                <a:latin typeface="Arial" panose="020B0604020202020204" pitchFamily="34" charset="0"/>
                <a:cs typeface="Arial" panose="020B0604020202020204" pitchFamily="34" charset="0"/>
              </a:rPr>
              <a:t>[OPTIONAL – use </a:t>
            </a:r>
            <a:r>
              <a:rPr lang="es-MX" sz="1200" b="1" dirty="0" err="1">
                <a:latin typeface="Arial" panose="020B0604020202020204" pitchFamily="34" charset="0"/>
                <a:cs typeface="Arial" panose="020B0604020202020204" pitchFamily="34" charset="0"/>
              </a:rPr>
              <a:t>if</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clients</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wants</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to</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display</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the</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registration</a:t>
            </a:r>
            <a:r>
              <a:rPr lang="es-MX" sz="1200" b="1" dirty="0">
                <a:latin typeface="Arial" panose="020B0604020202020204" pitchFamily="34" charset="0"/>
                <a:cs typeface="Arial" panose="020B0604020202020204" pitchFamily="34" charset="0"/>
              </a:rPr>
              <a:t> and </a:t>
            </a:r>
            <a:r>
              <a:rPr lang="es-MX" sz="1200" b="1" dirty="0" err="1">
                <a:latin typeface="Arial" panose="020B0604020202020204" pitchFamily="34" charset="0"/>
                <a:cs typeface="Arial" panose="020B0604020202020204" pitchFamily="34" charset="0"/>
              </a:rPr>
              <a:t>pWeb</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access</a:t>
            </a:r>
            <a:r>
              <a:rPr lang="es-MX" sz="1200" b="1" dirty="0">
                <a:latin typeface="Arial" panose="020B0604020202020204" pitchFamily="34" charset="0"/>
                <a:cs typeface="Arial" panose="020B0604020202020204" pitchFamily="34" charset="0"/>
              </a:rPr>
              <a:t>.]</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¡Acceder a su cuenta del Plan por primera vez en Internet o por teléfono es fácil!  Puede acceder a su cuenta en línea visitando el Portal de Asociados e iniciando sesión con su nombre de usuario y contraseña; luego haga clic en la pestaña Yo mismo y seleccione Plan de jubilación en Beneficios; o vaya a https://adptotalsource.voya.com e inicie sesión con su número de Seguro Social y su PIN emitido por Voya.</a:t>
            </a:r>
          </a:p>
          <a:p>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Si es un participante nuevo, recibirá un Número de identificación personal (PIN) por correo separado a través del servicio postal estadounidense. Su PIN es necesario para acceder a su cuenta por teléfono o para registrarse para el acceso en línea. </a:t>
            </a:r>
          </a:p>
          <a:p>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No se preocupe, si no tiene su PIN, puede solicitar un PIN en línea o puede acceder usando su fecha de nacimiento.</a:t>
            </a:r>
            <a:r>
              <a:rPr lang="es-MX" sz="1200" baseline="0" dirty="0">
                <a:latin typeface="Arial" panose="020B0604020202020204" pitchFamily="34" charset="0"/>
                <a:cs typeface="Arial" panose="020B0604020202020204" pitchFamily="34" charset="0"/>
              </a:rPr>
              <a:t>  Hay una página informativa en el sitio web de Recursos del participante que le guiará a través de cada opción paso a paso.</a:t>
            </a:r>
          </a:p>
          <a:p>
            <a:endParaRPr lang="en-US" sz="1200" baseline="0" dirty="0">
              <a:latin typeface="Arial" panose="020B0604020202020204" pitchFamily="34" charset="0"/>
              <a:cs typeface="Arial" panose="020B0604020202020204" pitchFamily="34" charset="0"/>
            </a:endParaRPr>
          </a:p>
          <a:p>
            <a:r>
              <a:rPr lang="es-MX" sz="1200" baseline="0" dirty="0">
                <a:latin typeface="Arial" panose="020B0604020202020204" pitchFamily="34" charset="0"/>
                <a:cs typeface="Arial" panose="020B0604020202020204" pitchFamily="34" charset="0"/>
              </a:rPr>
              <a:t>Es importante registrar su cuenta del Plan en línea. No solo le ayuda a acceder a herramientas y recursos para su cuenta, sino que aprovecha los niveles de fuerte seguridad en línea de Voya para ayudar a proveer protección contra el riesgo continuo de fraude y amenazas cibernéticas. Para inscribirse, haga clic en Inscribirse ahora...</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38</a:t>
            </a:fld>
            <a:endParaRPr lang="en-US"/>
          </a:p>
        </p:txBody>
      </p:sp>
    </p:spTree>
    <p:extLst>
      <p:ext uri="{BB962C8B-B14F-4D97-AF65-F5344CB8AC3E}">
        <p14:creationId xmlns:p14="http://schemas.microsoft.com/office/powerpoint/2010/main" val="39481783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dirty="0">
                <a:latin typeface="Arial" panose="020B0604020202020204" pitchFamily="34" charset="0"/>
                <a:cs typeface="Arial" panose="020B0604020202020204" pitchFamily="34" charset="0"/>
              </a:rPr>
              <a:t>[OPTIONAL – use </a:t>
            </a:r>
            <a:r>
              <a:rPr lang="es-MX" sz="1200" b="1" dirty="0" err="1">
                <a:latin typeface="Arial" panose="020B0604020202020204" pitchFamily="34" charset="0"/>
                <a:cs typeface="Arial" panose="020B0604020202020204" pitchFamily="34" charset="0"/>
              </a:rPr>
              <a:t>if</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client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wants</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to</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highlight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the</a:t>
            </a:r>
            <a:r>
              <a:rPr lang="es-MX" sz="1200" b="1" dirty="0">
                <a:latin typeface="Arial" panose="020B0604020202020204" pitchFamily="34" charset="0"/>
                <a:cs typeface="Arial" panose="020B0604020202020204" pitchFamily="34" charset="0"/>
              </a:rPr>
              <a:t> ADPTS Mobile app.]</a:t>
            </a:r>
          </a:p>
          <a:p>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cs typeface="Arial" panose="020B0604020202020204" pitchFamily="34" charset="0"/>
              </a:rPr>
              <a:t>La aplicación ADP Mobile </a:t>
            </a:r>
            <a:r>
              <a:rPr lang="es-MX" sz="1200" dirty="0" err="1">
                <a:latin typeface="Arial" panose="020B0604020202020204" pitchFamily="34" charset="0"/>
                <a:cs typeface="Arial" panose="020B0604020202020204" pitchFamily="34" charset="0"/>
              </a:rPr>
              <a:t>Solutions</a:t>
            </a:r>
            <a:r>
              <a:rPr lang="es-MX" sz="1200" dirty="0">
                <a:latin typeface="Arial" panose="020B0604020202020204" pitchFamily="34" charset="0"/>
                <a:cs typeface="Arial" panose="020B0604020202020204" pitchFamily="34" charset="0"/>
              </a:rPr>
              <a:t> es una forma rápida y sencilla de acceder a su cuenta del plan de jubilación desde cualquier dispositivo móvil con unos pocos clics. </a:t>
            </a:r>
          </a:p>
          <a:p>
            <a:endParaRPr lang="en-US" sz="1200" dirty="0">
              <a:latin typeface="Arial" panose="020B0604020202020204" pitchFamily="34" charset="0"/>
              <a:cs typeface="Arial" panose="020B0604020202020204" pitchFamily="34" charset="0"/>
            </a:endParaRPr>
          </a:p>
          <a:p>
            <a:r>
              <a:rPr lang="es-MX" sz="1200" dirty="0">
                <a:latin typeface="Arial" panose="020B0604020202020204" pitchFamily="34" charset="0"/>
                <a:ea typeface="Calibri" panose="020F0502020204030204" pitchFamily="34" charset="0"/>
                <a:cs typeface="Arial" panose="020B0604020202020204" pitchFamily="34" charset="0"/>
              </a:rPr>
              <a:t>Puede inscribirse en el plan, cambiar contribuciones, redistribuir sus saldos, hacer una transferencia de fondos y mucho, mucho, más.</a:t>
            </a:r>
          </a:p>
          <a:p>
            <a:endParaRPr 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ea typeface="Calibri" panose="020F0502020204030204" pitchFamily="34" charset="0"/>
                <a:cs typeface="Arial" panose="020B0604020202020204" pitchFamily="34" charset="0"/>
              </a:rPr>
              <a:t>Para comenzar, simplemente descargue e instale la aplicación ADP Mobile disponible en App Store o Google Play. </a:t>
            </a:r>
          </a:p>
          <a:p>
            <a:endParaRPr 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ea typeface="Calibri" panose="020F0502020204030204" pitchFamily="34" charset="0"/>
                <a:cs typeface="Arial" panose="020B0604020202020204" pitchFamily="34" charset="0"/>
              </a:rPr>
              <a:t>Una vez que haya iniciado sesión, desplácese hacia abajo hasta encontrar Jubilación/401(k). Ahora haga clic en “Ver cuenta” para conectarse al sitio web del participante de Voya.</a:t>
            </a:r>
          </a:p>
          <a:p>
            <a:endParaRPr lang="en-US" sz="1200" dirty="0">
              <a:latin typeface="Arial" panose="020B0604020202020204" pitchFamily="34" charset="0"/>
              <a:cs typeface="Arial" panose="020B0604020202020204" pitchFamily="34" charset="0"/>
            </a:endParaRPr>
          </a:p>
          <a:p>
            <a:endParaRPr 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39</a:t>
            </a:fld>
            <a:endParaRPr lang="en-US"/>
          </a:p>
        </p:txBody>
      </p:sp>
    </p:spTree>
    <p:extLst>
      <p:ext uri="{BB962C8B-B14F-4D97-AF65-F5344CB8AC3E}">
        <p14:creationId xmlns:p14="http://schemas.microsoft.com/office/powerpoint/2010/main" val="32109406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0826">
              <a:spcBef>
                <a:spcPct val="0"/>
              </a:spcBef>
              <a:defRPr/>
            </a:pPr>
            <a:r>
              <a:rPr lang="es-MX" sz="1200" dirty="0">
                <a:latin typeface="Arial" panose="020B0604020202020204" pitchFamily="34" charset="0"/>
                <a:cs typeface="Arial" panose="020B0604020202020204" pitchFamily="34" charset="0"/>
              </a:rPr>
              <a:t>Cuando hablo sobre ahorrar para la jubilación, muchas personas simplemente se preguntan: “¿Por qué debo tener un plan?"</a:t>
            </a:r>
            <a:r>
              <a:rPr lang="es-MX" sz="1200" baseline="0" dirty="0">
                <a:latin typeface="Arial" panose="020B0604020202020204" pitchFamily="34" charset="0"/>
                <a:cs typeface="Arial" panose="020B0604020202020204" pitchFamily="34" charset="0"/>
              </a:rPr>
              <a:t> </a:t>
            </a:r>
            <a:r>
              <a:rPr lang="es-MX" sz="1200" dirty="0">
                <a:latin typeface="Arial" panose="020B0604020202020204" pitchFamily="34" charset="0"/>
                <a:cs typeface="Arial" panose="020B0604020202020204" pitchFamily="34" charset="0"/>
              </a:rPr>
              <a:t> Y muchas personas tiene excusas de por qué no lo hacen. Sin embargo, las razones por las que la mayoría de las personas deben ahorrar son abundantes.  Existe un factor importante para tener en cuenta en tanto piensan en sus ahorros, y tiene que ver con cuántos años tendrá que durar su dinero para la jubilación.</a:t>
            </a:r>
          </a:p>
          <a:p>
            <a:pPr eaLnBrk="1" hangingPunct="1">
              <a:spcBef>
                <a:spcPct val="0"/>
              </a:spcBef>
            </a:pPr>
            <a:r>
              <a:rPr lang="es-MX" sz="120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42484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200" b="1" dirty="0">
                <a:latin typeface="Arial" panose="020B0604020202020204" pitchFamily="34" charset="0"/>
                <a:cs typeface="Arial" panose="020B0604020202020204" pitchFamily="34" charset="0"/>
              </a:rPr>
              <a:t>[OPTION</a:t>
            </a:r>
            <a:r>
              <a:rPr lang="es-MX" sz="1200" b="1" baseline="0" dirty="0">
                <a:latin typeface="Arial" panose="020B0604020202020204" pitchFamily="34" charset="0"/>
                <a:cs typeface="Arial" panose="020B0604020202020204" pitchFamily="34" charset="0"/>
              </a:rPr>
              <a:t> 2 – GO OVER SLIDE WITH AUDIENCE]</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La inscripción en línea se puede hacer en 3 simples pasos; sobre mí, fije un objetivo y..</a:t>
            </a:r>
          </a:p>
          <a:p>
            <a:pPr eaLnBrk="1" hangingPunct="1"/>
            <a:endParaRPr lang="en-US"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40</a:t>
            </a:fld>
            <a:endParaRPr lang="en-US"/>
          </a:p>
        </p:txBody>
      </p:sp>
    </p:spTree>
    <p:extLst>
      <p:ext uri="{BB962C8B-B14F-4D97-AF65-F5344CB8AC3E}">
        <p14:creationId xmlns:p14="http://schemas.microsoft.com/office/powerpoint/2010/main" val="71258259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s-MX" sz="1200" b="1" dirty="0">
                <a:latin typeface="Arial" panose="020B0604020202020204" pitchFamily="34" charset="0"/>
                <a:cs typeface="Arial" panose="020B0604020202020204" pitchFamily="34" charset="0"/>
              </a:rPr>
              <a:t>[OPTION</a:t>
            </a:r>
            <a:r>
              <a:rPr lang="es-MX" sz="1200" b="1" baseline="0" dirty="0">
                <a:latin typeface="Arial" panose="020B0604020202020204" pitchFamily="34" charset="0"/>
                <a:cs typeface="Arial" panose="020B0604020202020204" pitchFamily="34" charset="0"/>
              </a:rPr>
              <a:t> 2 – GO OVER SLIDE WITH AUDIENCE]</a:t>
            </a:r>
          </a:p>
          <a:p>
            <a:pPr eaLnBrk="1" hangingPunct="1">
              <a:defRPr/>
            </a:pPr>
            <a:endParaRPr lang="en-US" sz="1200" dirty="0">
              <a:latin typeface="Arial" panose="020B0604020202020204" pitchFamily="34" charset="0"/>
              <a:cs typeface="Arial" panose="020B0604020202020204" pitchFamily="34" charset="0"/>
            </a:endParaRPr>
          </a:p>
          <a:p>
            <a:pPr eaLnBrk="1" hangingPunct="1">
              <a:defRPr/>
            </a:pPr>
            <a:r>
              <a:rPr lang="es-MX" sz="1200" dirty="0">
                <a:latin typeface="Arial" panose="020B0604020202020204" pitchFamily="34" charset="0"/>
                <a:cs typeface="Arial" panose="020B0604020202020204" pitchFamily="34" charset="0"/>
              </a:rPr>
              <a:t>Luego, tome sus decisiones de inscripción, que incluyen el monto de su contribución, la selección de inversiones y la adición de beneficiarios.</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41</a:t>
            </a:fld>
            <a:endParaRPr lang="en-US"/>
          </a:p>
        </p:txBody>
      </p:sp>
    </p:spTree>
    <p:extLst>
      <p:ext uri="{BB962C8B-B14F-4D97-AF65-F5344CB8AC3E}">
        <p14:creationId xmlns:p14="http://schemas.microsoft.com/office/powerpoint/2010/main" val="834966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b="1" dirty="0">
                <a:latin typeface="Arial" panose="020B0604020202020204" pitchFamily="34" charset="0"/>
                <a:cs typeface="Arial" panose="020B0604020202020204" pitchFamily="34" charset="0"/>
              </a:rPr>
              <a:t>[OPTIONAL – use </a:t>
            </a:r>
            <a:r>
              <a:rPr lang="es-MX" sz="1200" b="1" dirty="0" err="1">
                <a:latin typeface="Arial" panose="020B0604020202020204" pitchFamily="34" charset="0"/>
                <a:cs typeface="Arial" panose="020B0604020202020204" pitchFamily="34" charset="0"/>
              </a:rPr>
              <a:t>if</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client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wants</a:t>
            </a:r>
            <a:r>
              <a:rPr lang="es-MX" sz="1200" b="1" dirty="0">
                <a:latin typeface="Arial" panose="020B0604020202020204" pitchFamily="34" charset="0"/>
                <a:cs typeface="Arial" panose="020B0604020202020204" pitchFamily="34" charset="0"/>
              </a:rPr>
              <a:t> more </a:t>
            </a:r>
            <a:r>
              <a:rPr lang="es-MX" sz="1200" b="1" dirty="0" err="1">
                <a:latin typeface="Arial" panose="020B0604020202020204" pitchFamily="34" charset="0"/>
                <a:cs typeface="Arial" panose="020B0604020202020204" pitchFamily="34" charset="0"/>
              </a:rPr>
              <a:t>to</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call</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out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beneficiary</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designation</a:t>
            </a:r>
            <a:r>
              <a:rPr lang="es-MX" sz="1200" b="1" dirty="0">
                <a:latin typeface="Arial" panose="020B0604020202020204" pitchFamily="34" charset="0"/>
                <a:cs typeface="Arial" panose="020B0604020202020204" pitchFamily="34" charset="0"/>
              </a:rPr>
              <a:t>.]</a:t>
            </a:r>
          </a:p>
          <a:p>
            <a:endParaRPr lang="en-US" sz="1200" b="1" dirty="0">
              <a:latin typeface="Arial" panose="020B0604020202020204" pitchFamily="34" charset="0"/>
              <a:cs typeface="Arial" panose="020B0604020202020204" pitchFamily="34" charset="0"/>
            </a:endParaRPr>
          </a:p>
          <a:p>
            <a:r>
              <a:rPr lang="es-MX" sz="1200" b="0" i="0" u="none" strike="noStrike" baseline="0" dirty="0">
                <a:latin typeface="Arial" panose="020B0604020202020204" pitchFamily="34" charset="0"/>
                <a:cs typeface="Arial" panose="020B0604020202020204" pitchFamily="34" charset="0"/>
              </a:rPr>
              <a:t>La designación de un beneficiario para su cuenta del Plan de ahorros para la jubilación de ADP </a:t>
            </a:r>
            <a:r>
              <a:rPr lang="es-MX" sz="1200" b="0" i="0" u="none" strike="noStrike" baseline="0" dirty="0" err="1">
                <a:latin typeface="Arial" panose="020B0604020202020204" pitchFamily="34" charset="0"/>
                <a:cs typeface="Arial" panose="020B0604020202020204" pitchFamily="34" charset="0"/>
              </a:rPr>
              <a:t>TotalSource</a:t>
            </a:r>
            <a:r>
              <a:rPr lang="es-MX" sz="1200" b="0" i="0" u="none" strike="noStrike" baseline="0" dirty="0">
                <a:latin typeface="Arial" panose="020B0604020202020204" pitchFamily="34" charset="0"/>
                <a:cs typeface="Arial" panose="020B0604020202020204" pitchFamily="34" charset="0"/>
              </a:rPr>
              <a:t> ayuda a garantizar que los ahorros por los que ha trabajado tan duro pasen a aquellos a quien usted quiere que reciban este beneficio.</a:t>
            </a:r>
          </a:p>
          <a:p>
            <a:endParaRPr lang="en-US" sz="1200" b="0" i="0" u="none" strike="noStrike" baseline="0" dirty="0">
              <a:latin typeface="Arial" panose="020B0604020202020204" pitchFamily="34" charset="0"/>
              <a:cs typeface="Arial" panose="020B0604020202020204" pitchFamily="34" charset="0"/>
            </a:endParaRPr>
          </a:p>
          <a:p>
            <a:r>
              <a:rPr lang="es-MX" sz="1200" b="0" i="0" u="none" strike="noStrike" baseline="0" dirty="0">
                <a:latin typeface="Arial" panose="020B0604020202020204" pitchFamily="34" charset="0"/>
                <a:cs typeface="Arial" panose="020B0604020202020204" pitchFamily="34" charset="0"/>
              </a:rPr>
              <a:t>Comencemos con quien es un beneficiario. Es la persona u organización que usted seleccione para que reciban el valor de su cuenta, en caso de que usted fallezca.  El nombre que usted tenga en archivo tiene prioridad sobre documentos legales, como un testamento. </a:t>
            </a:r>
            <a:r>
              <a:rPr lang="es-MX" sz="1200" dirty="0">
                <a:latin typeface="Arial" panose="020B0604020202020204" pitchFamily="34" charset="0"/>
                <a:cs typeface="Arial" panose="020B0604020202020204" pitchFamily="34" charset="0"/>
              </a:rPr>
              <a:t>Tenga en cuenta que cualquier beneficiario que haya designado en un plan anterior de su Empleador que se fusione con este Plan quedará anulado y sin efecto a partir de la fusión.</a:t>
            </a:r>
          </a:p>
          <a:p>
            <a:endParaRPr lang="en-US" sz="1200" b="0" i="0" u="none" strike="noStrike" baseline="0" dirty="0">
              <a:latin typeface="Arial" panose="020B0604020202020204" pitchFamily="34" charset="0"/>
              <a:cs typeface="Arial" panose="020B0604020202020204" pitchFamily="34" charset="0"/>
            </a:endParaRPr>
          </a:p>
          <a:p>
            <a:r>
              <a:rPr lang="es-MX" sz="1200" b="0" i="0" u="none" strike="noStrike" baseline="0" dirty="0">
                <a:latin typeface="Arial" panose="020B0604020202020204" pitchFamily="34" charset="0"/>
                <a:cs typeface="Arial" panose="020B0604020202020204" pitchFamily="34" charset="0"/>
              </a:rPr>
              <a:t>Usted puede elegir designar a beneficiarios primarios y secundarios. Un beneficiario secundario recibirá los fondos en caso de que su beneficiario primario fallezca antes que usted. Si no hay beneficiarios primarios ni secundarios sobrevivientes, los beneficios por fallecimiento se pagarán según los términos del Plan.</a:t>
            </a:r>
          </a:p>
          <a:p>
            <a:endParaRPr lang="en-US" sz="1200" b="0" i="0" u="none" strike="noStrike" baseline="0" dirty="0">
              <a:latin typeface="Arial" panose="020B0604020202020204" pitchFamily="34" charset="0"/>
              <a:cs typeface="Arial" panose="020B0604020202020204" pitchFamily="34" charset="0"/>
            </a:endParaRPr>
          </a:p>
          <a:p>
            <a:r>
              <a:rPr lang="es-MX" sz="1200" b="0" i="0" u="none" strike="noStrike" baseline="0" dirty="0">
                <a:latin typeface="Arial" panose="020B0604020202020204" pitchFamily="34" charset="0"/>
                <a:cs typeface="Arial" panose="020B0604020202020204" pitchFamily="34" charset="0"/>
              </a:rPr>
              <a:t>Si usted es un participante casado (o en una relación de pareja de hecho registrada), por lo general usted está obligado a obtener consentimiento del cónyuge si nombra un beneficiario que no sea su cónyuge (o pareja de hecho).</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42</a:t>
            </a:fld>
            <a:endParaRPr lang="en-US"/>
          </a:p>
        </p:txBody>
      </p:sp>
    </p:spTree>
    <p:extLst>
      <p:ext uri="{BB962C8B-B14F-4D97-AF65-F5344CB8AC3E}">
        <p14:creationId xmlns:p14="http://schemas.microsoft.com/office/powerpoint/2010/main" val="425548643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000" dirty="0">
                <a:latin typeface="Arial" panose="020B0604020202020204" pitchFamily="34" charset="0"/>
                <a:cs typeface="Arial" panose="020B0604020202020204" pitchFamily="34" charset="0"/>
              </a:rPr>
              <a:t>[</a:t>
            </a:r>
            <a:r>
              <a:rPr lang="es-MX" sz="1000" b="1" dirty="0">
                <a:latin typeface="Arial" panose="020B0604020202020204" pitchFamily="34" charset="0"/>
                <a:cs typeface="Arial" panose="020B0604020202020204" pitchFamily="34" charset="0"/>
              </a:rPr>
              <a:t>OPTIONAL</a:t>
            </a:r>
            <a:r>
              <a:rPr lang="es-MX" sz="1000" b="1" baseline="0" dirty="0">
                <a:latin typeface="Arial" panose="020B0604020202020204" pitchFamily="34" charset="0"/>
                <a:cs typeface="Arial" panose="020B0604020202020204" pitchFamily="34" charset="0"/>
              </a:rPr>
              <a:t> – MORE DETAIL ABOUT FINANCIAL WELLNESS EXPERIENCE]</a:t>
            </a:r>
          </a:p>
          <a:p>
            <a:endParaRPr lang="en-US" sz="1000" dirty="0">
              <a:latin typeface="Arial" panose="020B0604020202020204" pitchFamily="34" charset="0"/>
              <a:cs typeface="Arial" panose="020B0604020202020204" pitchFamily="34" charset="0"/>
            </a:endParaRPr>
          </a:p>
          <a:p>
            <a:r>
              <a:rPr lang="es-MX" sz="1000" dirty="0">
                <a:latin typeface="Arial" panose="020B0604020202020204" pitchFamily="34" charset="0"/>
                <a:cs typeface="Arial" panose="020B0604020202020204" pitchFamily="34" charset="0"/>
              </a:rPr>
              <a:t>Esta experiencia educativa personalizada y guiada incluye tres componentes clave:</a:t>
            </a:r>
          </a:p>
          <a:p>
            <a:pPr marL="686716" lvl="1" indent="-228905">
              <a:buFont typeface="+mj-lt"/>
              <a:buAutoNum type="arabicPeriod"/>
            </a:pPr>
            <a:r>
              <a:rPr lang="es-MX" sz="1000" dirty="0">
                <a:latin typeface="Arial" panose="020B0604020202020204" pitchFamily="34" charset="0"/>
                <a:cs typeface="Arial" panose="020B0604020202020204" pitchFamily="34" charset="0"/>
              </a:rPr>
              <a:t>Una breve Evaluación de bienestar financiero que se utiliza para calificar su salud financiera en seis pilares,</a:t>
            </a:r>
          </a:p>
          <a:p>
            <a:pPr marL="686716" lvl="1" indent="-228905">
              <a:buFont typeface="+mj-lt"/>
              <a:buAutoNum type="arabicPeriod"/>
            </a:pPr>
            <a:r>
              <a:rPr lang="es-MX" sz="1000" dirty="0">
                <a:latin typeface="Arial" panose="020B0604020202020204" pitchFamily="34" charset="0"/>
                <a:cs typeface="Arial" panose="020B0604020202020204" pitchFamily="34" charset="0"/>
              </a:rPr>
              <a:t>Un panel de control de bienestar financiero personalizado, y </a:t>
            </a:r>
          </a:p>
          <a:p>
            <a:pPr marL="686716" lvl="1" indent="-228905" defTabSz="882762">
              <a:buFont typeface="+mj-lt"/>
              <a:buAutoNum type="arabicPeriod"/>
              <a:defRPr/>
            </a:pPr>
            <a:r>
              <a:rPr lang="es-MX" sz="1000" dirty="0">
                <a:latin typeface="Arial" panose="020B0604020202020204" pitchFamily="34" charset="0"/>
                <a:cs typeface="Arial" panose="020B0604020202020204" pitchFamily="34" charset="0"/>
              </a:rPr>
              <a:t>Un Centro de recursos que es un hogar centralizado para todos los materiales educativos.</a:t>
            </a:r>
          </a:p>
          <a:p>
            <a:pPr marL="686716" lvl="1" indent="-228905">
              <a:buFont typeface="+mj-lt"/>
              <a:buAutoNum type="arabicPeriod"/>
            </a:pPr>
            <a:endParaRPr lang="en-US" sz="1000" dirty="0">
              <a:latin typeface="Arial" panose="020B0604020202020204" pitchFamily="34" charset="0"/>
              <a:cs typeface="Arial" panose="020B0604020202020204" pitchFamily="34" charset="0"/>
            </a:endParaRPr>
          </a:p>
          <a:p>
            <a:r>
              <a:rPr lang="es-MX" sz="1000" dirty="0">
                <a:latin typeface="Arial" panose="020B0604020202020204" pitchFamily="34" charset="0"/>
                <a:cs typeface="Arial" panose="020B0604020202020204" pitchFamily="34" charset="0"/>
              </a:rPr>
              <a:t>Una vez que inicie sesión en su cuenta del Plan, simplemente haga clic en el botón "Bienestar financiero" en la parte superior izquierda de la página.</a:t>
            </a:r>
          </a:p>
          <a:p>
            <a:endParaRPr lang="en-US" sz="1000" dirty="0">
              <a:latin typeface="Arial" panose="020B0604020202020204" pitchFamily="34" charset="0"/>
              <a:cs typeface="Arial" panose="020B0604020202020204" pitchFamily="34" charset="0"/>
            </a:endParaRPr>
          </a:p>
          <a:p>
            <a:r>
              <a:rPr lang="es-MX" sz="1000" dirty="0">
                <a:latin typeface="Arial" panose="020B0604020202020204" pitchFamily="34" charset="0"/>
                <a:cs typeface="Arial" panose="020B0604020202020204" pitchFamily="34" charset="0"/>
              </a:rPr>
              <a:t>La experiencia comienza con una breve serie de preguntas para evaluar su salud financiera actual. Después de completar la evaluación, podrá ver cómo es su rendimiento en cada uno de los seis pilares. </a:t>
            </a:r>
          </a:p>
          <a:p>
            <a:pPr defTabSz="915621" eaLnBrk="1" fontAlgn="auto" hangingPunct="1">
              <a:spcBef>
                <a:spcPts val="0"/>
              </a:spcBef>
              <a:spcAft>
                <a:spcPts val="0"/>
              </a:spcAft>
              <a:defRPr/>
            </a:pPr>
            <a:endParaRPr lang="en-US" sz="1000" dirty="0">
              <a:latin typeface="Arial" panose="020B0604020202020204" pitchFamily="34" charset="0"/>
              <a:ea typeface="+mn-ea"/>
              <a:cs typeface="Arial" panose="020B0604020202020204" pitchFamily="34" charset="0"/>
            </a:endParaRPr>
          </a:p>
          <a:p>
            <a:pPr defTabSz="915621" eaLnBrk="1" fontAlgn="auto" hangingPunct="1">
              <a:spcBef>
                <a:spcPts val="0"/>
              </a:spcBef>
              <a:spcAft>
                <a:spcPts val="0"/>
              </a:spcAft>
              <a:defRPr/>
            </a:pPr>
            <a:r>
              <a:rPr lang="es-MX" sz="1000" dirty="0">
                <a:latin typeface="Arial" panose="020B0604020202020204" pitchFamily="34" charset="0"/>
                <a:cs typeface="Arial" panose="020B0604020202020204" pitchFamily="34" charset="0"/>
              </a:rPr>
              <a:t>Su panel de control se personalizará con guías y contenido educativo dirigido a usted y su situación. </a:t>
            </a:r>
          </a:p>
          <a:p>
            <a:pPr defTabSz="915621" eaLnBrk="1" fontAlgn="auto" hangingPunct="1">
              <a:spcBef>
                <a:spcPts val="0"/>
              </a:spcBef>
              <a:spcAft>
                <a:spcPts val="0"/>
              </a:spcAft>
              <a:defRPr/>
            </a:pPr>
            <a:endParaRPr lang="en-US" sz="1000" dirty="0">
              <a:latin typeface="Arial" panose="020B0604020202020204" pitchFamily="34" charset="0"/>
              <a:cs typeface="Arial" panose="020B0604020202020204" pitchFamily="34" charset="0"/>
            </a:endParaRPr>
          </a:p>
          <a:p>
            <a:pPr defTabSz="915621" eaLnBrk="1" fontAlgn="auto" hangingPunct="1">
              <a:spcBef>
                <a:spcPts val="0"/>
              </a:spcBef>
              <a:spcAft>
                <a:spcPts val="0"/>
              </a:spcAft>
              <a:defRPr/>
            </a:pPr>
            <a:r>
              <a:rPr lang="es-MX" sz="1000" dirty="0">
                <a:latin typeface="Arial" panose="020B0604020202020204" pitchFamily="34" charset="0"/>
                <a:cs typeface="Arial" panose="020B0604020202020204" pitchFamily="34" charset="0"/>
              </a:rPr>
              <a:t>Dentro del Centro de recursos, usted tiene acceso a herramientas y materiales educativos adicionales para ayudarlo a lograr sus objetivos. </a:t>
            </a:r>
          </a:p>
          <a:p>
            <a:endParaRPr lang="en-US" sz="1000" dirty="0">
              <a:latin typeface="Arial" panose="020B0604020202020204" pitchFamily="34" charset="0"/>
              <a:ea typeface="+mn-ea"/>
              <a:cs typeface="Arial" panose="020B0604020202020204" pitchFamily="34" charset="0"/>
            </a:endParaRPr>
          </a:p>
          <a:p>
            <a:r>
              <a:rPr lang="es-MX" sz="1000" dirty="0">
                <a:latin typeface="Arial" panose="020B0604020202020204" pitchFamily="34" charset="0"/>
                <a:cs typeface="Arial" panose="020B0604020202020204" pitchFamily="34" charset="0"/>
              </a:rPr>
              <a:t>A lo largo del año, regrese y vuelva a tomar la evaluación para ver cómo le está yendo para mejorar su bienestar financiero general.</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43</a:t>
            </a:fld>
            <a:endParaRPr lang="en-US"/>
          </a:p>
        </p:txBody>
      </p:sp>
    </p:spTree>
    <p:extLst>
      <p:ext uri="{BB962C8B-B14F-4D97-AF65-F5344CB8AC3E}">
        <p14:creationId xmlns:p14="http://schemas.microsoft.com/office/powerpoint/2010/main" val="5967784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dirty="0">
                <a:latin typeface="Arial" pitchFamily="34" charset="0"/>
                <a:cs typeface="Arial" pitchFamily="34" charset="0"/>
              </a:rPr>
              <a:t>[</a:t>
            </a:r>
            <a:r>
              <a:rPr lang="es-MX" sz="1200" b="1" dirty="0">
                <a:latin typeface="Arial" pitchFamily="34" charset="0"/>
                <a:cs typeface="Arial" pitchFamily="34" charset="0"/>
              </a:rPr>
              <a:t>OPTIONAL</a:t>
            </a:r>
            <a:r>
              <a:rPr lang="es-MX" sz="1200" b="1" baseline="0" dirty="0">
                <a:latin typeface="Arial" pitchFamily="34" charset="0"/>
                <a:cs typeface="Arial" pitchFamily="34" charset="0"/>
              </a:rPr>
              <a:t> – INCLUDE IF EMPLOYER REQUESTS]</a:t>
            </a:r>
          </a:p>
          <a:p>
            <a:endParaRPr lang="en-US" altLang="en-US" sz="1200" dirty="0">
              <a:latin typeface="Arial" pitchFamily="34" charset="0"/>
              <a:cs typeface="Arial" pitchFamily="34" charset="0"/>
            </a:endParaRPr>
          </a:p>
          <a:p>
            <a:r>
              <a:rPr lang="es-MX" sz="1200" dirty="0">
                <a:latin typeface="Arial" pitchFamily="34" charset="0"/>
                <a:cs typeface="Arial" pitchFamily="34" charset="0"/>
              </a:rPr>
              <a:t>La comunidad con necesidades especiales es el grupo minoritario más grande en los Estados Unidos.</a:t>
            </a:r>
          </a:p>
          <a:p>
            <a:pPr marL="171450" indent="-171450">
              <a:buFont typeface="Arial" panose="020B0604020202020204" pitchFamily="34" charset="0"/>
              <a:buChar char="•"/>
            </a:pPr>
            <a:r>
              <a:rPr lang="es-MX" sz="1200" dirty="0">
                <a:latin typeface="Arial" pitchFamily="34" charset="0"/>
                <a:cs typeface="Arial" pitchFamily="34" charset="0"/>
              </a:rPr>
              <a:t>1 de cada 4 personas en Estados Unidos vive con una discapacidad: se estima que hay 61.4 millones de personas</a:t>
            </a:r>
          </a:p>
          <a:p>
            <a:pPr marL="171450" indent="-171450">
              <a:buFont typeface="Arial" panose="020B0604020202020204" pitchFamily="34" charset="0"/>
              <a:buChar char="•"/>
            </a:pPr>
            <a:r>
              <a:rPr lang="es-MX" sz="1200" dirty="0">
                <a:latin typeface="Arial" pitchFamily="34" charset="0"/>
                <a:cs typeface="Arial" pitchFamily="34" charset="0"/>
              </a:rPr>
              <a:t>1 de cada 5 estadounidenses es padre, hermano u otro cuidador.</a:t>
            </a:r>
          </a:p>
          <a:p>
            <a:pPr marL="171450" indent="-171450">
              <a:buFont typeface="Arial" panose="020B0604020202020204" pitchFamily="34" charset="0"/>
              <a:buChar char="•"/>
            </a:pPr>
            <a:r>
              <a:rPr lang="es-MX" sz="1200" dirty="0">
                <a:latin typeface="Arial" pitchFamily="34" charset="0"/>
                <a:cs typeface="Arial" pitchFamily="34" charset="0"/>
              </a:rPr>
              <a:t>A pesar del tamaño de la comunidad con necesidades especiales, a menudo sus necesidades son pasadas por alto y desatendidas</a:t>
            </a:r>
          </a:p>
          <a:p>
            <a:endParaRPr lang="en-US" altLang="en-US" sz="1200" dirty="0">
              <a:latin typeface="Arial" pitchFamily="34" charset="0"/>
              <a:cs typeface="Arial" pitchFamily="34" charset="0"/>
            </a:endParaRPr>
          </a:p>
          <a:p>
            <a:r>
              <a:rPr lang="es-MX" sz="1200" dirty="0">
                <a:latin typeface="Arial" pitchFamily="34" charset="0"/>
                <a:cs typeface="Arial" pitchFamily="34" charset="0"/>
              </a:rPr>
              <a:t>Es importante tener en cuenta que los cuidadores también representan un grupo esencial en la comunidad con necesidades especiales y van desde miembros de la familia hasta ayuda de tiempo completo o parcial y apoyo emocional y financiero. Los cuidadores activos laboralmente se enfrentan a desafíos particulares, haciendo malabares con el trabajo y las responsabilidades de cuidado, así como luchando contra los estereotipos o los estigmas sociales. </a:t>
            </a:r>
          </a:p>
          <a:p>
            <a:pPr>
              <a:buFontTx/>
              <a:buChar char="•"/>
            </a:pPr>
            <a:r>
              <a:rPr lang="es-MX" sz="1200" dirty="0">
                <a:latin typeface="Arial" pitchFamily="34" charset="0"/>
                <a:cs typeface="Arial" pitchFamily="34" charset="0"/>
              </a:rPr>
              <a:t>El 90% de los empleados cuidadores sienten que les falta el apoyo de la empresa en algunas áreas.</a:t>
            </a:r>
          </a:p>
          <a:p>
            <a:pPr marL="0" marR="0" lvl="0" indent="0" algn="l" defTabSz="914400" rtl="0" eaLnBrk="0" fontAlgn="base" latinLnBrk="0" hangingPunct="0">
              <a:lnSpc>
                <a:spcPct val="100000"/>
              </a:lnSpc>
              <a:spcBef>
                <a:spcPct val="30000"/>
              </a:spcBef>
              <a:spcAft>
                <a:spcPct val="0"/>
              </a:spcAft>
              <a:buClrTx/>
              <a:buSzTx/>
              <a:buFontTx/>
              <a:buChar char="•"/>
              <a:tabLst/>
              <a:defRPr/>
            </a:pPr>
            <a:r>
              <a:rPr lang="es-MX" sz="1200" dirty="0">
                <a:latin typeface="Arial" pitchFamily="34" charset="0"/>
                <a:cs typeface="Arial" pitchFamily="34" charset="0"/>
              </a:rPr>
              <a:t>El 64% [de los cuidadores familiares] informó que el cuidado afectó su carrera debido a que tuvo que tomarse un tiempo libre, conflictos con organizar el tiempo, usar el horario de oficina para hacer cosas que no son del trabajo, tener que renunciar a un trabajo, faltar a reuniones, usar los recursos de la oficina para elementos no laborales o incluso dejar de lado una oportunidad de avance profesional. </a:t>
            </a:r>
            <a:r>
              <a:rPr lang="es-MX" sz="1200" baseline="0" dirty="0">
                <a:latin typeface="Arial" panose="020B0604020202020204" pitchFamily="34" charset="0"/>
                <a:ea typeface="MS PGothic" pitchFamily="34" charset="-128"/>
                <a:cs typeface="Arial" pitchFamily="34" charset="0"/>
              </a:rPr>
              <a:t>(</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The</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Impact</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of</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Caregiving</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on</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Work</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National</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Business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Group</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on</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Health</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Publication</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201: https://www.businessgrouphealth.org/pub/?id=2F661FB2-E990-8924-0120-D3733FD60E90</a:t>
            </a:r>
            <a:r>
              <a:rPr lang="es-MX" sz="1200" b="0" i="0"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p>
          <a:p>
            <a:pPr>
              <a:buFontTx/>
              <a:buChar char="•"/>
            </a:pPr>
            <a:r>
              <a:rPr lang="es-MX" sz="1200" dirty="0">
                <a:latin typeface="Arial" pitchFamily="34" charset="0"/>
                <a:cs typeface="Arial" pitchFamily="34" charset="0"/>
              </a:rPr>
              <a:t>El 94% de los cuidadores se quedarían con empleadores que provean beneficios/recursos de cuidado relevantes.</a:t>
            </a:r>
            <a:r>
              <a:rPr lang="es-MX" sz="1200" baseline="0" dirty="0">
                <a:latin typeface="Arial" panose="020B0604020202020204" pitchFamily="34" charset="0"/>
                <a:cs typeface="Arial" pitchFamily="34" charset="0"/>
              </a:rPr>
              <a:t> </a:t>
            </a:r>
          </a:p>
          <a:p>
            <a:r>
              <a:rPr lang="es-MX" sz="1200" i="1" dirty="0">
                <a:latin typeface="Arial" panose="020B0604020202020204" pitchFamily="34" charset="0"/>
                <a:ea typeface="MS PGothic" pitchFamily="34" charset="-128"/>
                <a:cs typeface="Arial" pitchFamily="34" charset="0"/>
              </a:rPr>
              <a:t>Voya Cares®</a:t>
            </a:r>
            <a:r>
              <a:rPr lang="es-MX" sz="1200" dirty="0">
                <a:latin typeface="Arial" panose="020B0604020202020204" pitchFamily="34" charset="0"/>
                <a:ea typeface="MS PGothic" pitchFamily="34" charset="-128"/>
                <a:cs typeface="Arial" pitchFamily="34" charset="0"/>
              </a:rPr>
              <a:t> provee educación, recursos y acceso a asistencia personalizada para personas con discapacidades y sus cuidadores.
</a:t>
            </a:r>
            <a:br>
              <a:rPr lang="es-MX" sz="1200" dirty="0">
                <a:latin typeface="Arial" panose="020B0604020202020204" pitchFamily="34" charset="0"/>
                <a:ea typeface="MS PGothic" pitchFamily="34" charset="-128"/>
                <a:cs typeface="Arial" pitchFamily="34" charset="0"/>
              </a:rPr>
            </a:br>
            <a:r>
              <a:rPr lang="es-MX" sz="1200" dirty="0">
                <a:latin typeface="Arial" panose="020B0604020202020204" pitchFamily="34" charset="0"/>
                <a:ea typeface="MS PGothic" pitchFamily="34" charset="-128"/>
                <a:cs typeface="Arial" pitchFamily="34" charset="0"/>
              </a:rPr>
              <a:t> (</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For</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the</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Benefit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of</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All</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How</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Organizations</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Win</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When</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They</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Recognize</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and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Support</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Caregivers</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and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Employees</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with</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Disabilities</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Voya </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Financial</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 May 2019, voyacares.com/</a:t>
            </a:r>
            <a:r>
              <a:rPr lang="es-MX" sz="1200" b="0" i="1" u="none" strike="noStrike" baseline="0" dirty="0" err="1">
                <a:solidFill>
                  <a:schemeClr val="tx1"/>
                </a:solidFill>
                <a:latin typeface="Arial" panose="020B0604020202020204" pitchFamily="34" charset="0"/>
                <a:ea typeface="MS PGothic" pitchFamily="34" charset="-128"/>
                <a:cs typeface="Arial" panose="020B0604020202020204" pitchFamily="34" charset="0"/>
              </a:rPr>
              <a:t>forthebenefitofall</a:t>
            </a:r>
            <a:r>
              <a:rPr lang="es-MX" sz="1200" b="0" i="1" u="none" strike="noStrike" baseline="0" dirty="0">
                <a:solidFill>
                  <a:schemeClr val="tx1"/>
                </a:solidFill>
                <a:latin typeface="Arial" panose="020B0604020202020204" pitchFamily="34" charset="0"/>
                <a:ea typeface="MS PGothic" pitchFamily="34" charset="-128"/>
                <a:cs typeface="Arial" panose="020B0604020202020204" pitchFamily="34" charset="0"/>
              </a:rPr>
              <a:t>.)</a:t>
            </a:r>
          </a:p>
          <a:p>
            <a:endParaRPr lang="en-US" altLang="en-US" sz="1200" dirty="0">
              <a:latin typeface="Arial" pitchFamily="34" charset="0"/>
              <a:cs typeface="Arial" pitchFamily="34" charset="0"/>
            </a:endParaRPr>
          </a:p>
          <a:p>
            <a:r>
              <a:rPr lang="es-MX" sz="1200" dirty="0">
                <a:latin typeface="Arial" pitchFamily="34" charset="0"/>
                <a:cs typeface="Arial" pitchFamily="34" charset="0"/>
              </a:rPr>
              <a:t>Ya sea que haya empezado a planear o no sepa por dónde empezar, Voya puede ayudarle a navegar el siguiente paso. </a:t>
            </a:r>
          </a:p>
          <a:p>
            <a:pPr>
              <a:buFontTx/>
              <a:buChar char="•"/>
            </a:pPr>
            <a:r>
              <a:rPr lang="es-MX" sz="1200" dirty="0">
                <a:latin typeface="Arial" pitchFamily="34" charset="0"/>
                <a:cs typeface="Arial" pitchFamily="34" charset="0"/>
              </a:rPr>
              <a:t>Educación: servirle para navegar entre recursos, brindando acceso rápido a la información y a soluciones personalizadas.</a:t>
            </a:r>
          </a:p>
          <a:p>
            <a:pPr>
              <a:buFontTx/>
              <a:buChar char="•"/>
            </a:pPr>
            <a:r>
              <a:rPr lang="es-MX" sz="1200" dirty="0">
                <a:latin typeface="Arial" pitchFamily="34" charset="0"/>
                <a:cs typeface="Arial" pitchFamily="34" charset="0"/>
              </a:rPr>
              <a:t>Personalización: los recursos en línea personalizados tienen en cuenta sus necesidades únicas.</a:t>
            </a:r>
          </a:p>
          <a:p>
            <a:pPr>
              <a:buFontTx/>
              <a:buChar char="•"/>
            </a:pPr>
            <a:r>
              <a:rPr lang="es-MX" sz="1200" dirty="0">
                <a:latin typeface="Arial" pitchFamily="34" charset="0"/>
                <a:cs typeface="Arial" pitchFamily="34" charset="0"/>
              </a:rPr>
              <a:t>Comprensión: le ayuda a comprender los beneficios disponibles en función de sus circunstancias.</a:t>
            </a:r>
          </a:p>
          <a:p>
            <a:endParaRPr lang="en-US" sz="1200" dirty="0">
              <a:latin typeface="Arial" panose="020B0604020202020204" pitchFamily="34" charset="0"/>
              <a:cs typeface="Arial" panose="020B0604020202020204" pitchFamily="34" charset="0"/>
            </a:endParaRPr>
          </a:p>
          <a:p>
            <a:r>
              <a:rPr lang="es-MX" sz="1200" b="0" i="0" dirty="0">
                <a:solidFill>
                  <a:schemeClr val="tx1"/>
                </a:solidFill>
                <a:latin typeface="Arial" panose="020B0604020202020204" pitchFamily="34" charset="0"/>
                <a:cs typeface="Arial" panose="020B0604020202020204" pitchFamily="34" charset="0"/>
              </a:rPr>
              <a:t>Estamos comprometidos a marcar una diferencia positiva en la vida de las personas con discapacidades y necesidades especiales desde el nacimiento hasta la vejez, brindando apoyo, recursos y soluciones.</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44</a:t>
            </a:fld>
            <a:endParaRPr lang="en-US"/>
          </a:p>
        </p:txBody>
      </p:sp>
    </p:spTree>
    <p:extLst>
      <p:ext uri="{BB962C8B-B14F-4D97-AF65-F5344CB8AC3E}">
        <p14:creationId xmlns:p14="http://schemas.microsoft.com/office/powerpoint/2010/main" val="163841173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s-MX" sz="1200" b="1" dirty="0">
                <a:latin typeface="Arial" panose="020B0604020202020204" pitchFamily="34" charset="0"/>
                <a:cs typeface="Arial" panose="020B0604020202020204" pitchFamily="34" charset="0"/>
              </a:rPr>
              <a:t>[OPTIONAL – use in </a:t>
            </a:r>
            <a:r>
              <a:rPr lang="es-MX" sz="1200" b="1" dirty="0" err="1">
                <a:latin typeface="Arial" panose="020B0604020202020204" pitchFamily="34" charset="0"/>
                <a:cs typeface="Arial" panose="020B0604020202020204" pitchFamily="34" charset="0"/>
              </a:rPr>
              <a:t>wants</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to</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promote</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the</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budget</a:t>
            </a:r>
            <a:r>
              <a:rPr lang="es-MX" sz="1200" b="1" dirty="0">
                <a:latin typeface="Arial" panose="020B0604020202020204" pitchFamily="34" charset="0"/>
                <a:cs typeface="Arial" panose="020B0604020202020204" pitchFamily="34" charset="0"/>
              </a:rPr>
              <a:t> </a:t>
            </a:r>
            <a:r>
              <a:rPr lang="es-MX" sz="1200" b="1" dirty="0" err="1">
                <a:latin typeface="Arial" panose="020B0604020202020204" pitchFamily="34" charset="0"/>
                <a:cs typeface="Arial" panose="020B0604020202020204" pitchFamily="34" charset="0"/>
              </a:rPr>
              <a:t>tool</a:t>
            </a:r>
            <a:r>
              <a:rPr lang="es-MX" sz="1200" b="1" dirty="0">
                <a:latin typeface="Arial" panose="020B0604020202020204" pitchFamily="34" charset="0"/>
                <a:cs typeface="Arial" panose="020B0604020202020204" pitchFamily="34" charset="0"/>
              </a:rPr>
              <a:t>.]</a:t>
            </a:r>
          </a:p>
          <a:p>
            <a:pPr>
              <a:defRPr/>
            </a:pPr>
            <a:endParaRPr lang="en-US" sz="1200" b="1"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Crear un presupuesto es algo bastante sencillo.</a:t>
            </a:r>
            <a:r>
              <a:rPr lang="es-MX" sz="1200" baseline="0" dirty="0">
                <a:latin typeface="Arial" panose="020B0604020202020204" pitchFamily="34" charset="0"/>
                <a:cs typeface="Arial" panose="020B0604020202020204" pitchFamily="34" charset="0"/>
              </a:rPr>
              <a:t> </a:t>
            </a:r>
            <a:r>
              <a:rPr lang="es-MX" sz="1200" dirty="0">
                <a:latin typeface="Arial" panose="020B0604020202020204" pitchFamily="34" charset="0"/>
                <a:cs typeface="Arial" panose="020B0604020202020204" pitchFamily="34" charset="0"/>
              </a:rPr>
              <a:t>En Voya tenemos una Calculadora para presupuesto en línea nueva, para ayudarle a comenzar. Es fácil de usar y puede ayudarle para crear un presupuesto personalizado ajustado a sus necesidades, lo que quiere y los ahorros.</a:t>
            </a:r>
            <a:r>
              <a:rPr lang="es-MX" sz="1200" baseline="0" dirty="0">
                <a:latin typeface="Arial" panose="020B0604020202020204" pitchFamily="34" charset="0"/>
                <a:cs typeface="Arial" panose="020B0604020202020204" pitchFamily="34" charset="0"/>
              </a:rPr>
              <a:t> Además, tendrá la posibilidad de descargar un archivo en formato PDF o Excel de su presupuesto y acceder a consejos prácticos que le ayuden a estirar su ingreso.</a:t>
            </a:r>
          </a:p>
          <a:p>
            <a:pPr marL="0" marR="0" lvl="0" indent="0" algn="l" defTabSz="685800" rtl="0" eaLnBrk="1" fontAlgn="auto" latinLnBrk="0" hangingPunct="1">
              <a:lnSpc>
                <a:spcPct val="100000"/>
              </a:lnSpc>
              <a:spcBef>
                <a:spcPts val="0"/>
              </a:spcBef>
              <a:spcAft>
                <a:spcPts val="0"/>
              </a:spcAft>
              <a:buClrTx/>
              <a:buSzTx/>
              <a:buFontTx/>
              <a:buNone/>
              <a:tabLst/>
              <a:defRPr/>
            </a:pPr>
            <a:endParaRPr lang="en-US" sz="12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Enlace directo - </a:t>
            </a:r>
            <a:r>
              <a:rPr lang="es-MX" sz="1200" dirty="0">
                <a:latin typeface="Arial" panose="020B0604020202020204" pitchFamily="34" charset="0"/>
                <a:cs typeface="Arial" panose="020B0604020202020204" pitchFamily="34" charset="0"/>
                <a:hlinkClick r:id="rId3"/>
              </a:rPr>
              <a:t>https://www.voya.com/tool/budget-calculator</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82986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MX" sz="1200" dirty="0">
                <a:latin typeface="Arial" panose="020B0604020202020204" pitchFamily="34" charset="0"/>
                <a:cs typeface="Arial" panose="020B0604020202020204" pitchFamily="34" charset="0"/>
              </a:rPr>
              <a:t>Hoy en día la persona normal de 65 años puede esperar vivir otros 19 años y medio. [Fuente: Informe resumido del Centro Nacional de Estadísticas de la Salud, 2019 – no dicho en la grabación]</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defTabSz="966511" fontAlgn="base">
              <a:spcBef>
                <a:spcPct val="0"/>
              </a:spcBef>
              <a:spcAft>
                <a:spcPct val="0"/>
              </a:spcAft>
              <a:defRPr/>
            </a:pPr>
            <a:r>
              <a:rPr lang="es-MX" sz="1200" dirty="0">
                <a:latin typeface="Arial" panose="020B0604020202020204" pitchFamily="34" charset="0"/>
                <a:cs typeface="Arial" panose="020B0604020202020204" pitchFamily="34" charset="0"/>
              </a:rPr>
              <a:t>Con un estilo de vida saludable y un poco de suerte, ¡ustedes pudieran vivir tanto tiempo como para soplar cien velitas en un futuro pastel de cumpleaños!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s-MX" sz="1200" dirty="0">
                <a:latin typeface="Arial" panose="020B0604020202020204" pitchFamily="34" charset="0"/>
                <a:cs typeface="Arial" panose="020B0604020202020204" pitchFamily="34" charset="0"/>
              </a:rPr>
              <a:t>Para evitar vivir más que sus ahorros, ustedes deben planificar ahorrar suficiente dinero para proveer ingresos de jubilación para unos 20 a 30 años, como mínimo. Posiblemente 40 años. ¡</a:t>
            </a:r>
            <a:r>
              <a:rPr lang="es-MX" sz="1200" dirty="0" err="1">
                <a:latin typeface="Arial" panose="020B0604020202020204" pitchFamily="34" charset="0"/>
                <a:cs typeface="Arial" panose="020B0604020202020204" pitchFamily="34" charset="0"/>
              </a:rPr>
              <a:t>Hey</a:t>
            </a:r>
            <a:r>
              <a:rPr lang="es-MX" sz="1200" dirty="0">
                <a:latin typeface="Arial" panose="020B0604020202020204" pitchFamily="34" charset="0"/>
                <a:cs typeface="Arial" panose="020B0604020202020204" pitchFamily="34" charset="0"/>
              </a:rPr>
              <a:t>, a lo mejor más! Ello depende de cuándo ustedes se jubilen y un sinnúmero de otros factores, algunos de los cuales ustedes no pueden controlar. El punto es que ustedes no quieren vacíos de ingreso que aparezcan más adelante en su vida. Así es que dese a sí mismo un colchón de longevidad. </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r>
              <a:rPr lang="es-MX" sz="1200" b="0" i="0" dirty="0">
                <a:solidFill>
                  <a:schemeClr val="tx1"/>
                </a:solidFill>
                <a:latin typeface="Arial" panose="020B0604020202020204" pitchFamily="34" charset="0"/>
                <a:cs typeface="Arial" panose="020B0604020202020204" pitchFamily="34" charset="0"/>
              </a:rPr>
              <a:t>Entonces… ¿cuánto necesita ahorrar para la jubilación? ¿Cómo se traduce ese número en ingresos mensuales potenciales? ¿Está por el buen camino?</a:t>
            </a:r>
          </a:p>
          <a:p>
            <a:pPr eaLnBrk="1" hangingPunct="1">
              <a:spcBef>
                <a:spcPct val="0"/>
              </a:spcBef>
            </a:pPr>
            <a:endParaRPr lang="en-US" sz="1200" b="0" i="0" kern="1200" dirty="0">
              <a:solidFill>
                <a:schemeClr val="tx1"/>
              </a:solidFill>
              <a:effectLst/>
              <a:latin typeface="Arial" panose="020B0604020202020204" pitchFamily="34" charset="0"/>
              <a:cs typeface="Arial" panose="020B0604020202020204" pitchFamily="34" charset="0"/>
            </a:endParaRPr>
          </a:p>
          <a:p>
            <a:pPr eaLnBrk="1" hangingPunct="1">
              <a:spcBef>
                <a:spcPct val="0"/>
              </a:spcBef>
            </a:pPr>
            <a:r>
              <a:rPr lang="es-MX" sz="1200" b="0" i="0" dirty="0">
                <a:solidFill>
                  <a:schemeClr val="tx1"/>
                </a:solidFill>
                <a:latin typeface="Arial" panose="020B0604020202020204" pitchFamily="34" charset="0"/>
                <a:cs typeface="Arial" panose="020B0604020202020204" pitchFamily="34" charset="0"/>
              </a:rPr>
              <a:t>En general, debe reemplazar los ingresos que tuvo durante sus años de trabajo con los ingresos de lo que ahorró para la jubilación; eso se denomina reemplazo de ingresos.</a:t>
            </a:r>
            <a:r>
              <a:rPr lang="es-MX" sz="1200" b="0" i="0" baseline="0" dirty="0">
                <a:solidFill>
                  <a:schemeClr val="tx1"/>
                </a:solidFill>
                <a:latin typeface="Arial" panose="020B0604020202020204" pitchFamily="34" charset="0"/>
                <a:cs typeface="Arial" panose="020B0604020202020204" pitchFamily="34" charset="0"/>
              </a:rPr>
              <a:t>  Y se considera que la mayoría de las personas van “por el buen camino” si el reemplazo de sus ingresos es del 70% o más.  Un poco más adelante, le diré cómo la experiencia interactiva en línea de </a:t>
            </a:r>
            <a:r>
              <a:rPr lang="es-MX" sz="1200" b="0" i="0" baseline="0" dirty="0" err="1">
                <a:solidFill>
                  <a:schemeClr val="tx1"/>
                </a:solidFill>
                <a:latin typeface="Arial" panose="020B0604020202020204" pitchFamily="34" charset="0"/>
                <a:cs typeface="Arial" panose="020B0604020202020204" pitchFamily="34" charset="0"/>
              </a:rPr>
              <a:t>myOrangeMoney</a:t>
            </a:r>
            <a:r>
              <a:rPr lang="es-MX" sz="1200" b="0" i="0" baseline="0" dirty="0">
                <a:solidFill>
                  <a:schemeClr val="tx1"/>
                </a:solidFill>
                <a:latin typeface="Arial" panose="020B0604020202020204" pitchFamily="34" charset="0"/>
                <a:cs typeface="Arial" panose="020B0604020202020204" pitchFamily="34" charset="0"/>
              </a:rPr>
              <a:t> puede ayudarle a determinar si va por buen camino o no.</a:t>
            </a: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endParaRPr lang="en-US" altLang="en-US" sz="1200" dirty="0">
              <a:latin typeface="Arial" panose="020B0604020202020204" pitchFamily="34" charset="0"/>
              <a:cs typeface="Arial" panose="020B0604020202020204" pitchFamily="34" charset="0"/>
            </a:endParaRPr>
          </a:p>
          <a:p>
            <a:pPr eaLnBrk="1" hangingPunct="1">
              <a:spcBef>
                <a:spcPct val="0"/>
              </a:spcBef>
            </a:pPr>
            <a:endParaRPr lang="en-US" altLang="en-US" sz="1200"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5</a:t>
            </a:fld>
            <a:endParaRPr lang="en-US"/>
          </a:p>
        </p:txBody>
      </p:sp>
    </p:spTree>
    <p:extLst>
      <p:ext uri="{BB962C8B-B14F-4D97-AF65-F5344CB8AC3E}">
        <p14:creationId xmlns:p14="http://schemas.microsoft.com/office/powerpoint/2010/main" val="13933025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s-MX" sz="1200" dirty="0">
                <a:latin typeface="Arial" panose="020B0604020202020204" pitchFamily="34" charset="0"/>
                <a:cs typeface="Arial" panose="020B0604020202020204" pitchFamily="34" charset="0"/>
              </a:rPr>
              <a:t>Cuando piense en sus metas, piense en su futuro. Piense: ¿a qué edad quiere realmente jubilarse?  ¿Qué estilo de vida le gustaría seguir? ¿Cuánto ingreso necesitará?  Además es importante realizar un inventario de cualquier otro activo y beneficio.</a:t>
            </a:r>
          </a:p>
          <a:p>
            <a:pPr marL="0" lvl="1"/>
            <a:endParaRPr lang="en-US" altLang="en-US" sz="1200" dirty="0">
              <a:latin typeface="Arial" panose="020B0604020202020204" pitchFamily="34" charset="0"/>
              <a:cs typeface="Arial" panose="020B0604020202020204" pitchFamily="34" charset="0"/>
            </a:endParaRPr>
          </a:p>
          <a:p>
            <a:pPr marL="0" lvl="1"/>
            <a:r>
              <a:rPr lang="es-MX" sz="1200" dirty="0">
                <a:latin typeface="Arial" panose="020B0604020202020204" pitchFamily="34" charset="0"/>
                <a:cs typeface="Arial" panose="020B0604020202020204" pitchFamily="34" charset="0"/>
              </a:rPr>
              <a:t>Por supuesto, todo esto no tiene que hacerse ahora mismo, pero es un proceso en el que debe pensarse.  Afortunadamente, este plan le permite realizar cambios casi con tanta frecuencia como usted lo necesite.  Y como conocerá, existen muchas herramientas y recursos que estarán disponibles para ayudarle a planificar para su futuro. </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6</a:t>
            </a:fld>
            <a:endParaRPr lang="en-US"/>
          </a:p>
        </p:txBody>
      </p:sp>
    </p:spTree>
    <p:extLst>
      <p:ext uri="{BB962C8B-B14F-4D97-AF65-F5344CB8AC3E}">
        <p14:creationId xmlns:p14="http://schemas.microsoft.com/office/powerpoint/2010/main" val="38243756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s-MX" sz="1100" dirty="0">
                <a:latin typeface="Arial" panose="020B0604020202020204" pitchFamily="34" charset="0"/>
                <a:cs typeface="Arial" panose="020B0604020202020204" pitchFamily="34" charset="0"/>
              </a:rPr>
              <a:t>Ahorrar más es una de las mejores maneras de acumular sus ahorros para la jubilación. Los profesionales aconsejan que trates a ahorrar entre un 10% y un 15% de sus ingresos antes de impuestos cada año.</a:t>
            </a:r>
            <a:r>
              <a:rPr lang="es-MX" sz="1100" b="0" i="0" dirty="0">
                <a:solidFill>
                  <a:schemeClr val="tx1"/>
                </a:solidFill>
                <a:latin typeface="Arial" panose="020B0604020202020204" pitchFamily="34" charset="0"/>
                <a:cs typeface="Arial" panose="020B0604020202020204" pitchFamily="34" charset="0"/>
              </a:rPr>
              <a:t> [que incluye cualquier contribución paralela del empleador.]</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marL="0" marR="0" lvl="0" indent="0" algn="l" defTabSz="685800" rtl="0" eaLnBrk="1" fontAlgn="auto" latinLnBrk="0" hangingPunct="1">
              <a:lnSpc>
                <a:spcPct val="100000"/>
              </a:lnSpc>
              <a:spcBef>
                <a:spcPct val="0"/>
              </a:spcBef>
              <a:spcAft>
                <a:spcPts val="0"/>
              </a:spcAft>
              <a:buClrTx/>
              <a:buSzTx/>
              <a:buFontTx/>
              <a:buNone/>
              <a:tabLst/>
              <a:defRPr/>
            </a:pPr>
            <a:r>
              <a:rPr lang="es-MX" sz="1100" b="0" i="0" dirty="0">
                <a:solidFill>
                  <a:schemeClr val="tx1"/>
                </a:solidFill>
                <a:latin typeface="Arial" panose="020B0604020202020204" pitchFamily="34" charset="0"/>
                <a:cs typeface="Arial" panose="020B0604020202020204" pitchFamily="34" charset="0"/>
              </a:rPr>
              <a:t>Tenga en cuenta que su tasa objetivo de ahorros personales puede variar basado en una variedad de factores, que incluyen cuándo planea jubilarse, su estilo de vida durante la jubilación, cuándo comenzó a ahorrar y cuánto ya ha ahorrado.</a:t>
            </a:r>
          </a:p>
          <a:p>
            <a:pPr eaLnBrk="1" hangingPunct="1">
              <a:spcBef>
                <a:spcPct val="0"/>
              </a:spcBef>
            </a:pPr>
            <a:endParaRPr lang="en-US" altLang="en-US" sz="1100" dirty="0">
              <a:latin typeface="Arial" panose="020B0604020202020204" pitchFamily="34" charset="0"/>
              <a:cs typeface="Arial" panose="020B0604020202020204" pitchFamily="34" charset="0"/>
            </a:endParaRPr>
          </a:p>
          <a:p>
            <a:pPr eaLnBrk="1" hangingPunct="1">
              <a:spcBef>
                <a:spcPct val="0"/>
              </a:spcBef>
            </a:pPr>
            <a:r>
              <a:rPr lang="es-MX" sz="1100" dirty="0">
                <a:latin typeface="Arial" panose="020B0604020202020204" pitchFamily="34" charset="0"/>
                <a:cs typeface="Arial" panose="020B0604020202020204" pitchFamily="34" charset="0"/>
              </a:rPr>
              <a:t>Si del 10 al 15% se siente que queda fuera de su alcance, recuerde: solo ahorre todo lo que pueda. Cada dólar ahorrado será de gran ayuda.</a:t>
            </a:r>
          </a:p>
          <a:p>
            <a:pPr eaLnBrk="1" hangingPunct="1">
              <a:spcBef>
                <a:spcPct val="0"/>
              </a:spcBef>
            </a:pPr>
            <a:endParaRPr lang="en-US" altLang="en-US" sz="1100" dirty="0"/>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7</a:t>
            </a:fld>
            <a:endParaRPr lang="en-US"/>
          </a:p>
        </p:txBody>
      </p:sp>
    </p:spTree>
    <p:extLst>
      <p:ext uri="{BB962C8B-B14F-4D97-AF65-F5344CB8AC3E}">
        <p14:creationId xmlns:p14="http://schemas.microsoft.com/office/powerpoint/2010/main" val="10226991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dirty="0">
                <a:latin typeface="Arial" panose="020B0604020202020204" pitchFamily="34" charset="0"/>
                <a:cs typeface="Arial" panose="020B0604020202020204" pitchFamily="34" charset="0"/>
              </a:rPr>
              <a:t>Hablaremos ahora de ahorrar en el plan y las distintas opciones y herramientas disponibles del plan.</a:t>
            </a:r>
            <a:r>
              <a:rPr lang="es-MX" sz="1200" baseline="0" dirty="0">
                <a:latin typeface="Arial" panose="020B0604020202020204" pitchFamily="34" charset="0"/>
                <a:cs typeface="Arial" panose="020B0604020202020204" pitchFamily="34" charset="0"/>
              </a:rPr>
              <a:t>  </a:t>
            </a:r>
          </a:p>
          <a:p>
            <a:endParaRPr lang="en-US" dirty="0"/>
          </a:p>
        </p:txBody>
      </p:sp>
      <p:sp>
        <p:nvSpPr>
          <p:cNvPr id="4" name="Slide Number Placeholder 3"/>
          <p:cNvSpPr>
            <a:spLocks noGrp="1"/>
          </p:cNvSpPr>
          <p:nvPr>
            <p:ph type="sldNum" sz="quarter" idx="5"/>
          </p:nvPr>
        </p:nvSpPr>
        <p:spPr/>
        <p:txBody>
          <a:bodyPr/>
          <a:lstStyle/>
          <a:p>
            <a:pPr marL="0" marR="0" lvl="0" indent="0" algn="r" defTabSz="914423" rtl="0" eaLnBrk="1" fontAlgn="auto" latinLnBrk="0" hangingPunct="1">
              <a:lnSpc>
                <a:spcPct val="100000"/>
              </a:lnSpc>
              <a:spcBef>
                <a:spcPts val="0"/>
              </a:spcBef>
              <a:spcAft>
                <a:spcPts val="0"/>
              </a:spcAft>
              <a:buClrTx/>
              <a:buSzTx/>
              <a:buFontTx/>
              <a:buNone/>
              <a:tabLst/>
              <a:defRPr/>
            </a:pPr>
            <a:fld id="{C2389EA6-10CF-4B84-A1CD-EB157AC13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23"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6458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s-MX" sz="1200" dirty="0">
                <a:latin typeface="Arial" panose="020B0604020202020204" pitchFamily="34" charset="0"/>
                <a:cs typeface="Arial" panose="020B0604020202020204" pitchFamily="34" charset="0"/>
              </a:rPr>
              <a:t>El Plan de ahorros de jubilación de ADP </a:t>
            </a:r>
            <a:r>
              <a:rPr lang="es-MX" sz="1200" dirty="0" err="1">
                <a:latin typeface="Arial" panose="020B0604020202020204" pitchFamily="34" charset="0"/>
                <a:cs typeface="Arial" panose="020B0604020202020204" pitchFamily="34" charset="0"/>
              </a:rPr>
              <a:t>TotalSource</a:t>
            </a:r>
            <a:r>
              <a:rPr lang="es-MX" sz="1200" dirty="0">
                <a:latin typeface="Arial" panose="020B0604020202020204" pitchFamily="34" charset="0"/>
                <a:cs typeface="Arial" panose="020B0604020202020204" pitchFamily="34" charset="0"/>
              </a:rPr>
              <a:t> no solamente le preguntará cuanto desea ahorrar, usted tendrá que saber qué tipo de ahorros es el adecuado para usted.  En este Plan, usted tiene la capacidad de ahorrar Antes de impuestos o después de impuestos con Roth.  Ahora bien, no tiene que ser de una manera o de la otra, pudiera ser una combinación de ambas.  Conversemos sobre las dos opciones de ahorros.</a:t>
            </a:r>
          </a:p>
          <a:p>
            <a:pPr eaLnBrk="1" hangingPunct="1"/>
            <a:endParaRPr lang="en-US" altLang="en-US" sz="1200" dirty="0">
              <a:latin typeface="Arial" panose="020B0604020202020204" pitchFamily="34" charset="0"/>
              <a:cs typeface="Arial" panose="020B0604020202020204" pitchFamily="34" charset="0"/>
            </a:endParaRPr>
          </a:p>
          <a:p>
            <a:pPr eaLnBrk="1" hangingPunct="1">
              <a:lnSpc>
                <a:spcPct val="115000"/>
              </a:lnSpc>
              <a:spcBef>
                <a:spcPct val="20000"/>
              </a:spcBef>
            </a:pPr>
            <a:r>
              <a:rPr lang="es-MX" sz="1200" dirty="0">
                <a:latin typeface="Arial" panose="020B0604020202020204" pitchFamily="34" charset="0"/>
                <a:cs typeface="Arial" panose="020B0604020202020204" pitchFamily="34" charset="0"/>
              </a:rPr>
              <a:t>Las contribuciones antes de impuestos son la manera en que hemos estado ahorrando en los planes 401(k) por décadas. Estas contribuciones salen directamente de su salario, pero se toman antes de calcular los impuestos, reduciendo así su ingreso sujeto a impuestos.  Al invertir sus contribuciones, el crecimiento potencial tiene impuestos diferidos.  Sin embargo, cuando llegue el momento de sacar el dinero, se pagarán impuestos sobre sus contribuciones y cualquier ganancia.</a:t>
            </a:r>
          </a:p>
          <a:p>
            <a:pPr eaLnBrk="1" hangingPunct="1">
              <a:lnSpc>
                <a:spcPct val="115000"/>
              </a:lnSpc>
              <a:spcBef>
                <a:spcPct val="20000"/>
              </a:spcBef>
            </a:pPr>
            <a:endParaRPr lang="en-US" altLang="en-US" sz="1200" dirty="0">
              <a:latin typeface="Arial" panose="020B0604020202020204" pitchFamily="34" charset="0"/>
              <a:cs typeface="Arial" panose="020B0604020202020204" pitchFamily="34" charset="0"/>
            </a:endParaRPr>
          </a:p>
          <a:p>
            <a:pPr>
              <a:lnSpc>
                <a:spcPct val="115000"/>
              </a:lnSpc>
              <a:spcBef>
                <a:spcPct val="20000"/>
              </a:spcBef>
            </a:pPr>
            <a:r>
              <a:rPr lang="es-MX" sz="1200" dirty="0">
                <a:latin typeface="Arial" panose="020B0604020202020204" pitchFamily="34" charset="0"/>
                <a:cs typeface="Arial" panose="020B0604020202020204" pitchFamily="34" charset="0"/>
              </a:rPr>
              <a:t>Las contribuciones Roth 401(k) le permiten ahorrar de diferente manera.  Las contribuciones todavía salen de su salario y se depositan en el mismo plan 401(k), la diferencia es que la contribución se realiza después de impuestos.  Esto significa que la contribución se tomara de su salario después que se hayan calculado los impuestos, por lo tanto no reducirán su ingreso sujeto a impuestos.  Al igual que con las contribuciones antes de impuestos, el crecimiento potencial tiene impuestos diferidos.  La mayor diferencia es que las distribuciones calificadas están, por lo general, libres de impuestos federales.  Usted no paga impuestos sobre las contribuciones ni sobre las ganancias relacionadas.  Para que una distribución sea calificada debe ocurrir después de que usted alcance la edad de 59 años y medio y después de tener la cuenta durante al menos cinco años.</a:t>
            </a:r>
          </a:p>
          <a:p>
            <a:endParaRPr lang="en-US" dirty="0"/>
          </a:p>
        </p:txBody>
      </p:sp>
      <p:sp>
        <p:nvSpPr>
          <p:cNvPr id="4" name="Slide Number Placeholder 3"/>
          <p:cNvSpPr>
            <a:spLocks noGrp="1"/>
          </p:cNvSpPr>
          <p:nvPr>
            <p:ph type="sldNum" sz="quarter" idx="5"/>
          </p:nvPr>
        </p:nvSpPr>
        <p:spPr/>
        <p:txBody>
          <a:bodyPr/>
          <a:lstStyle/>
          <a:p>
            <a:fld id="{36FE2FC1-9E7F-4550-8811-47200731BCB4}" type="slidenum">
              <a:rPr lang="en-US" smtClean="0"/>
              <a:t>9</a:t>
            </a:fld>
            <a:endParaRPr lang="en-US"/>
          </a:p>
        </p:txBody>
      </p:sp>
    </p:spTree>
    <p:extLst>
      <p:ext uri="{BB962C8B-B14F-4D97-AF65-F5344CB8AC3E}">
        <p14:creationId xmlns:p14="http://schemas.microsoft.com/office/powerpoint/2010/main" val="32874690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A Red">
    <p:bg>
      <p:bgPr>
        <a:solidFill>
          <a:schemeClr val="tx2"/>
        </a:solidFill>
        <a:effectLst/>
      </p:bgPr>
    </p:bg>
    <p:spTree>
      <p:nvGrpSpPr>
        <p:cNvPr id="1" name=""/>
        <p:cNvGrpSpPr/>
        <p:nvPr/>
      </p:nvGrpSpPr>
      <p:grpSpPr>
        <a:xfrm>
          <a:off x="0" y="0"/>
          <a:ext cx="0" cy="0"/>
          <a:chOff x="0" y="0"/>
          <a:chExt cx="0" cy="0"/>
        </a:xfrm>
      </p:grpSpPr>
      <p:sp>
        <p:nvSpPr>
          <p:cNvPr id="19" name="Slide title">
            <a:extLst>
              <a:ext uri="{FF2B5EF4-FFF2-40B4-BE49-F238E27FC236}">
                <a16:creationId xmlns:a16="http://schemas.microsoft.com/office/drawing/2014/main" id="{552FA3E0-F23A-7B6F-618F-639C7563EB44}"/>
              </a:ext>
            </a:extLst>
          </p:cNvPr>
          <p:cNvSpPr>
            <a:spLocks noGrp="1"/>
          </p:cNvSpPr>
          <p:nvPr>
            <p:ph type="body" sz="quarter" idx="12" hasCustomPrompt="1"/>
          </p:nvPr>
        </p:nvSpPr>
        <p:spPr>
          <a:xfrm>
            <a:off x="354338" y="1311448"/>
            <a:ext cx="6170694" cy="1378981"/>
          </a:xfrm>
          <a:prstGeom prst="rect">
            <a:avLst/>
          </a:prstGeom>
        </p:spPr>
        <p:txBody>
          <a:bodyPr/>
          <a:lstStyle>
            <a:lvl1pPr>
              <a:lnSpc>
                <a:spcPct val="90000"/>
              </a:lnSpc>
              <a:spcAft>
                <a:spcPts val="6399"/>
              </a:spcAft>
              <a:defRPr sz="48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a:t>
            </a:r>
          </a:p>
        </p:txBody>
      </p:sp>
      <p:sp>
        <p:nvSpPr>
          <p:cNvPr id="24" name="Subtitle">
            <a:extLst>
              <a:ext uri="{FF2B5EF4-FFF2-40B4-BE49-F238E27FC236}">
                <a16:creationId xmlns:a16="http://schemas.microsoft.com/office/drawing/2014/main" id="{8089144B-FBF4-7B30-2827-80BE18B58887}"/>
              </a:ext>
            </a:extLst>
          </p:cNvPr>
          <p:cNvSpPr>
            <a:spLocks noGrp="1"/>
          </p:cNvSpPr>
          <p:nvPr>
            <p:ph type="body" sz="quarter" idx="13" hasCustomPrompt="1"/>
          </p:nvPr>
        </p:nvSpPr>
        <p:spPr>
          <a:xfrm>
            <a:off x="354338" y="2936915"/>
            <a:ext cx="6159827" cy="397422"/>
          </a:xfrm>
          <a:prstGeom prst="rect">
            <a:avLst/>
          </a:prstGeom>
        </p:spPr>
        <p:txBody>
          <a:bodyPr/>
          <a:lstStyle>
            <a:lvl1pPr>
              <a:defRPr sz="2400">
                <a:solidFill>
                  <a:schemeClr val="bg1"/>
                </a:solidFill>
                <a:latin typeface="Taub Sans Text" pitchFamily="2" charset="77"/>
                <a:ea typeface="Taub Sans Text" pitchFamily="2" charset="77"/>
              </a:defRPr>
            </a:lvl1pPr>
            <a:lvl2pPr>
              <a:defRPr sz="1400"/>
            </a:lvl2pPr>
            <a:lvl3pPr>
              <a:defRPr sz="1400"/>
            </a:lvl3pPr>
            <a:lvl4pPr>
              <a:defRPr sz="1400"/>
            </a:lvl4pPr>
            <a:lvl5pPr>
              <a:defRPr sz="1400"/>
            </a:lvl5pPr>
          </a:lstStyle>
          <a:p>
            <a:pPr lvl="0"/>
            <a:r>
              <a:rPr lang="en-US" dirty="0"/>
              <a:t>Subtitle of the presentation</a:t>
            </a:r>
          </a:p>
        </p:txBody>
      </p:sp>
      <p:sp>
        <p:nvSpPr>
          <p:cNvPr id="6" name="Date location">
            <a:extLst>
              <a:ext uri="{FF2B5EF4-FFF2-40B4-BE49-F238E27FC236}">
                <a16:creationId xmlns:a16="http://schemas.microsoft.com/office/drawing/2014/main" id="{3C684969-B203-27B6-804C-CF31D1D60B7F}"/>
              </a:ext>
            </a:extLst>
          </p:cNvPr>
          <p:cNvSpPr>
            <a:spLocks noGrp="1"/>
          </p:cNvSpPr>
          <p:nvPr>
            <p:ph type="body" sz="quarter" idx="11"/>
          </p:nvPr>
        </p:nvSpPr>
        <p:spPr>
          <a:xfrm>
            <a:off x="354338" y="4027604"/>
            <a:ext cx="6159827" cy="295974"/>
          </a:xfrm>
          <a:prstGeom prst="rect">
            <a:avLst/>
          </a:prstGeom>
        </p:spPr>
        <p:txBody>
          <a:bodyPr/>
          <a:lstStyle>
            <a:lvl1pPr>
              <a:defRPr sz="1800">
                <a:solidFill>
                  <a:schemeClr val="bg1"/>
                </a:solidFill>
                <a:latin typeface="Taub Sans Text" pitchFamily="2" charset="77"/>
                <a:ea typeface="Taub Sans Text" pitchFamily="2" charset="77"/>
              </a:defRPr>
            </a:lvl1pPr>
          </a:lstStyle>
          <a:p>
            <a:r>
              <a:rPr lang="en-US" dirty="0"/>
              <a:t>Date | Location</a:t>
            </a:r>
          </a:p>
        </p:txBody>
      </p:sp>
      <p:pic>
        <p:nvPicPr>
          <p:cNvPr id="2" name="ADP logo">
            <a:extLst>
              <a:ext uri="{FF2B5EF4-FFF2-40B4-BE49-F238E27FC236}">
                <a16:creationId xmlns:a16="http://schemas.microsoft.com/office/drawing/2014/main" id="{F34361DF-C794-B062-2EAD-74CD0BADB125}"/>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9084" y="5131558"/>
            <a:ext cx="1414855" cy="985474"/>
          </a:xfrm>
          <a:prstGeom prst="rect">
            <a:avLst/>
          </a:prstGeom>
        </p:spPr>
      </p:pic>
      <p:sp>
        <p:nvSpPr>
          <p:cNvPr id="3" name="Copyright">
            <a:extLst>
              <a:ext uri="{FF2B5EF4-FFF2-40B4-BE49-F238E27FC236}">
                <a16:creationId xmlns:a16="http://schemas.microsoft.com/office/drawing/2014/main" id="{6BA4874F-EACC-FFDA-47C7-D57674F72ECF}"/>
              </a:ext>
              <a:ext uri="{C183D7F6-B498-43B3-948B-1728B52AA6E4}">
                <adec:decorative xmlns:adec="http://schemas.microsoft.com/office/drawing/2017/decorative" val="1"/>
              </a:ext>
            </a:extLst>
          </p:cNvPr>
          <p:cNvSpPr txBox="1"/>
          <p:nvPr userDrawn="1"/>
        </p:nvSpPr>
        <p:spPr>
          <a:xfrm>
            <a:off x="10652055"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chemeClr val="bg1"/>
                </a:solidFill>
                <a:latin typeface="+mn-lt"/>
              </a:rPr>
              <a:t>Copyright © 2025 ADP, Inc. </a:t>
            </a:r>
          </a:p>
        </p:txBody>
      </p:sp>
      <p:pic>
        <p:nvPicPr>
          <p:cNvPr id="8" name="Illustration">
            <a:extLst>
              <a:ext uri="{FF2B5EF4-FFF2-40B4-BE49-F238E27FC236}">
                <a16:creationId xmlns:a16="http://schemas.microsoft.com/office/drawing/2014/main" id="{DBF37A0E-A09E-8A2A-8CB6-66315EF44F3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6938" y="892841"/>
            <a:ext cx="5083154" cy="4684105"/>
          </a:xfrm>
          <a:prstGeom prst="rect">
            <a:avLst/>
          </a:prstGeom>
        </p:spPr>
      </p:pic>
    </p:spTree>
    <p:extLst>
      <p:ext uri="{BB962C8B-B14F-4D97-AF65-F5344CB8AC3E}">
        <p14:creationId xmlns:p14="http://schemas.microsoft.com/office/powerpoint/2010/main" val="32791554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am x 1 Red">
    <p:bg>
      <p:bgPr>
        <a:solidFill>
          <a:schemeClr val="bg2"/>
        </a:solid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tx1"/>
                </a:solidFill>
                <a:latin typeface="Taub Sans" pitchFamily="2" charset="77"/>
                <a:ea typeface="Taub Sans" pitchFamily="2" charset="77"/>
              </a:defRPr>
            </a:lvl1pPr>
          </a:lstStyle>
          <a:p>
            <a:r>
              <a:rPr lang="es-MX" dirty="0"/>
              <a:t>SPEAKERS</a:t>
            </a:r>
            <a:endParaRPr lang="es-AR" dirty="0"/>
          </a:p>
        </p:txBody>
      </p:sp>
      <p:sp>
        <p:nvSpPr>
          <p:cNvPr id="3" name="Background">
            <a:extLst>
              <a:ext uri="{FF2B5EF4-FFF2-40B4-BE49-F238E27FC236}">
                <a16:creationId xmlns:a16="http://schemas.microsoft.com/office/drawing/2014/main" id="{DAA9E671-F77F-6B59-8EAB-6CA45252A085}"/>
              </a:ext>
              <a:ext uri="{C183D7F6-B498-43B3-948B-1728B52AA6E4}">
                <adec:decorative xmlns:adec="http://schemas.microsoft.com/office/drawing/2017/decorative" val="1"/>
              </a:ext>
            </a:extLst>
          </p:cNvPr>
          <p:cNvSpPr/>
          <p:nvPr userDrawn="1"/>
        </p:nvSpPr>
        <p:spPr>
          <a:xfrm>
            <a:off x="1" y="1378857"/>
            <a:ext cx="12192000" cy="499244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5" name="Name">
            <a:extLst>
              <a:ext uri="{FF2B5EF4-FFF2-40B4-BE49-F238E27FC236}">
                <a16:creationId xmlns:a16="http://schemas.microsoft.com/office/drawing/2014/main" id="{91BB0A3B-D562-6D6E-9F30-6C35167D3896}"/>
              </a:ext>
            </a:extLst>
          </p:cNvPr>
          <p:cNvSpPr>
            <a:spLocks noGrp="1"/>
          </p:cNvSpPr>
          <p:nvPr>
            <p:ph type="body" sz="quarter" idx="23" hasCustomPrompt="1"/>
          </p:nvPr>
        </p:nvSpPr>
        <p:spPr>
          <a:xfrm>
            <a:off x="4809192" y="2302926"/>
            <a:ext cx="5764666"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4" name="Title">
            <a:extLst>
              <a:ext uri="{FF2B5EF4-FFF2-40B4-BE49-F238E27FC236}">
                <a16:creationId xmlns:a16="http://schemas.microsoft.com/office/drawing/2014/main" id="{0A4D379F-93A2-79DE-D07E-1CB9E8203797}"/>
              </a:ext>
            </a:extLst>
          </p:cNvPr>
          <p:cNvSpPr>
            <a:spLocks noGrp="1"/>
          </p:cNvSpPr>
          <p:nvPr>
            <p:ph type="body" sz="quarter" idx="22" hasCustomPrompt="1"/>
          </p:nvPr>
        </p:nvSpPr>
        <p:spPr>
          <a:xfrm>
            <a:off x="4809192" y="2705941"/>
            <a:ext cx="5764666"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6" name="Image placeholder">
            <a:extLst>
              <a:ext uri="{FF2B5EF4-FFF2-40B4-BE49-F238E27FC236}">
                <a16:creationId xmlns:a16="http://schemas.microsoft.com/office/drawing/2014/main" id="{01FBDB4E-28A5-359A-1761-681B3A8EAC6D}"/>
              </a:ext>
              <a:ext uri="{C183D7F6-B498-43B3-948B-1728B52AA6E4}">
                <adec:decorative xmlns:adec="http://schemas.microsoft.com/office/drawing/2017/decorative" val="1"/>
              </a:ext>
            </a:extLst>
          </p:cNvPr>
          <p:cNvSpPr>
            <a:spLocks noGrp="1"/>
          </p:cNvSpPr>
          <p:nvPr>
            <p:ph type="pic" sz="quarter" idx="28" hasCustomPrompt="1"/>
          </p:nvPr>
        </p:nvSpPr>
        <p:spPr>
          <a:xfrm>
            <a:off x="714247" y="2302927"/>
            <a:ext cx="3131695" cy="3144309"/>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9" name="Text Placeholder 8">
            <a:extLst>
              <a:ext uri="{FF2B5EF4-FFF2-40B4-BE49-F238E27FC236}">
                <a16:creationId xmlns:a16="http://schemas.microsoft.com/office/drawing/2014/main" id="{37AD968D-2C58-BC09-E356-E237E273D6F5}"/>
              </a:ext>
            </a:extLst>
          </p:cNvPr>
          <p:cNvSpPr>
            <a:spLocks noGrp="1"/>
          </p:cNvSpPr>
          <p:nvPr>
            <p:ph type="body" sz="quarter" idx="30"/>
          </p:nvPr>
        </p:nvSpPr>
        <p:spPr>
          <a:xfrm>
            <a:off x="4809192" y="3262313"/>
            <a:ext cx="5765049" cy="2184400"/>
          </a:xfrm>
        </p:spPr>
        <p:txBody>
          <a:bodyPr/>
          <a:lstStyle>
            <a:lvl1pP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720326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x 2">
    <p:bg>
      <p:bgPr>
        <a:solidFill>
          <a:schemeClr val="bg2"/>
        </a:solid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tx1"/>
                </a:solidFill>
                <a:latin typeface="Taub Sans" pitchFamily="2" charset="77"/>
                <a:ea typeface="Taub Sans" pitchFamily="2" charset="77"/>
              </a:defRPr>
            </a:lvl1pPr>
          </a:lstStyle>
          <a:p>
            <a:r>
              <a:rPr lang="es-MX" dirty="0"/>
              <a:t>SPEAKERS</a:t>
            </a:r>
            <a:endParaRPr lang="es-AR" dirty="0"/>
          </a:p>
        </p:txBody>
      </p:sp>
      <p:sp>
        <p:nvSpPr>
          <p:cNvPr id="3" name="Rectángulo 2">
            <a:extLst>
              <a:ext uri="{FF2B5EF4-FFF2-40B4-BE49-F238E27FC236}">
                <a16:creationId xmlns:a16="http://schemas.microsoft.com/office/drawing/2014/main" id="{DAA9E671-F77F-6B59-8EAB-6CA45252A085}"/>
              </a:ext>
              <a:ext uri="{C183D7F6-B498-43B3-948B-1728B52AA6E4}">
                <adec:decorative xmlns:adec="http://schemas.microsoft.com/office/drawing/2017/decorative" val="1"/>
              </a:ext>
            </a:extLst>
          </p:cNvPr>
          <p:cNvSpPr/>
          <p:nvPr userDrawn="1"/>
        </p:nvSpPr>
        <p:spPr>
          <a:xfrm>
            <a:off x="1" y="1378857"/>
            <a:ext cx="12192000" cy="499244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10" name="Photo 1">
            <a:extLst>
              <a:ext uri="{FF2B5EF4-FFF2-40B4-BE49-F238E27FC236}">
                <a16:creationId xmlns:a16="http://schemas.microsoft.com/office/drawing/2014/main" id="{92ED6291-C92E-278A-0D27-85A2F284D704}"/>
              </a:ext>
              <a:ext uri="{C183D7F6-B498-43B3-948B-1728B52AA6E4}">
                <adec:decorative xmlns:adec="http://schemas.microsoft.com/office/drawing/2017/decorative" val="1"/>
              </a:ext>
            </a:extLst>
          </p:cNvPr>
          <p:cNvSpPr>
            <a:spLocks noGrp="1"/>
          </p:cNvSpPr>
          <p:nvPr>
            <p:ph type="pic" sz="quarter" idx="28" hasCustomPrompt="1"/>
          </p:nvPr>
        </p:nvSpPr>
        <p:spPr>
          <a:xfrm>
            <a:off x="714246" y="2598714"/>
            <a:ext cx="2542495" cy="2552735"/>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9" name="Name 1">
            <a:extLst>
              <a:ext uri="{FF2B5EF4-FFF2-40B4-BE49-F238E27FC236}">
                <a16:creationId xmlns:a16="http://schemas.microsoft.com/office/drawing/2014/main" id="{816A06CF-F088-6D43-1DED-9DE09BC77409}"/>
              </a:ext>
            </a:extLst>
          </p:cNvPr>
          <p:cNvSpPr>
            <a:spLocks noGrp="1"/>
          </p:cNvSpPr>
          <p:nvPr>
            <p:ph type="body" sz="quarter" idx="23" hasCustomPrompt="1"/>
          </p:nvPr>
        </p:nvSpPr>
        <p:spPr>
          <a:xfrm>
            <a:off x="3507335" y="2598713"/>
            <a:ext cx="2157231"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8" name="Title 1">
            <a:extLst>
              <a:ext uri="{FF2B5EF4-FFF2-40B4-BE49-F238E27FC236}">
                <a16:creationId xmlns:a16="http://schemas.microsoft.com/office/drawing/2014/main" id="{3242BDBF-FEB9-76B3-987C-632E59BDBE72}"/>
              </a:ext>
            </a:extLst>
          </p:cNvPr>
          <p:cNvSpPr>
            <a:spLocks noGrp="1"/>
          </p:cNvSpPr>
          <p:nvPr>
            <p:ph type="body" sz="quarter" idx="22" hasCustomPrompt="1"/>
          </p:nvPr>
        </p:nvSpPr>
        <p:spPr>
          <a:xfrm>
            <a:off x="3507335" y="3001728"/>
            <a:ext cx="2157231"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3" name="Photo 2">
            <a:extLst>
              <a:ext uri="{FF2B5EF4-FFF2-40B4-BE49-F238E27FC236}">
                <a16:creationId xmlns:a16="http://schemas.microsoft.com/office/drawing/2014/main" id="{2ED08E07-AD5B-C2BF-7433-F82CF1503602}"/>
              </a:ext>
            </a:extLst>
          </p:cNvPr>
          <p:cNvSpPr>
            <a:spLocks noGrp="1"/>
          </p:cNvSpPr>
          <p:nvPr>
            <p:ph type="pic" sz="quarter" idx="31" hasCustomPrompt="1"/>
          </p:nvPr>
        </p:nvSpPr>
        <p:spPr>
          <a:xfrm>
            <a:off x="6527436" y="2598714"/>
            <a:ext cx="2542495" cy="2552735"/>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12" name="Name 2">
            <a:extLst>
              <a:ext uri="{FF2B5EF4-FFF2-40B4-BE49-F238E27FC236}">
                <a16:creationId xmlns:a16="http://schemas.microsoft.com/office/drawing/2014/main" id="{C60698ED-428A-C320-7B93-202ABE9E0DA4}"/>
              </a:ext>
            </a:extLst>
          </p:cNvPr>
          <p:cNvSpPr>
            <a:spLocks noGrp="1"/>
          </p:cNvSpPr>
          <p:nvPr>
            <p:ph type="body" sz="quarter" idx="30" hasCustomPrompt="1"/>
          </p:nvPr>
        </p:nvSpPr>
        <p:spPr>
          <a:xfrm>
            <a:off x="9320525" y="2598713"/>
            <a:ext cx="2157231"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1" name="Title 2">
            <a:extLst>
              <a:ext uri="{FF2B5EF4-FFF2-40B4-BE49-F238E27FC236}">
                <a16:creationId xmlns:a16="http://schemas.microsoft.com/office/drawing/2014/main" id="{5C19AD66-A854-8C5D-418D-6ADAB041FE23}"/>
              </a:ext>
            </a:extLst>
          </p:cNvPr>
          <p:cNvSpPr>
            <a:spLocks noGrp="1"/>
          </p:cNvSpPr>
          <p:nvPr>
            <p:ph type="body" sz="quarter" idx="29" hasCustomPrompt="1"/>
          </p:nvPr>
        </p:nvSpPr>
        <p:spPr>
          <a:xfrm>
            <a:off x="9320525" y="3001728"/>
            <a:ext cx="2157231"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Tree>
    <p:extLst>
      <p:ext uri="{BB962C8B-B14F-4D97-AF65-F5344CB8AC3E}">
        <p14:creationId xmlns:p14="http://schemas.microsoft.com/office/powerpoint/2010/main" val="16345709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x 3">
    <p:bg>
      <p:bgPr>
        <a:solidFill>
          <a:schemeClr val="bg2"/>
        </a:solid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tx1"/>
                </a:solidFill>
                <a:latin typeface="Taub Sans" pitchFamily="2" charset="77"/>
                <a:ea typeface="Taub Sans" pitchFamily="2" charset="77"/>
              </a:defRPr>
            </a:lvl1pPr>
          </a:lstStyle>
          <a:p>
            <a:r>
              <a:rPr lang="es-MX" dirty="0"/>
              <a:t>SPEAKERS</a:t>
            </a:r>
            <a:endParaRPr lang="es-AR" dirty="0"/>
          </a:p>
        </p:txBody>
      </p:sp>
      <p:sp>
        <p:nvSpPr>
          <p:cNvPr id="3" name="Background">
            <a:extLst>
              <a:ext uri="{FF2B5EF4-FFF2-40B4-BE49-F238E27FC236}">
                <a16:creationId xmlns:a16="http://schemas.microsoft.com/office/drawing/2014/main" id="{DAA9E671-F77F-6B59-8EAB-6CA45252A085}"/>
              </a:ext>
              <a:ext uri="{C183D7F6-B498-43B3-948B-1728B52AA6E4}">
                <adec:decorative xmlns:adec="http://schemas.microsoft.com/office/drawing/2017/decorative" val="1"/>
              </a:ext>
            </a:extLst>
          </p:cNvPr>
          <p:cNvSpPr/>
          <p:nvPr userDrawn="1"/>
        </p:nvSpPr>
        <p:spPr>
          <a:xfrm>
            <a:off x="1" y="1378857"/>
            <a:ext cx="12192000" cy="499244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6" name="Photo 1">
            <a:extLst>
              <a:ext uri="{FF2B5EF4-FFF2-40B4-BE49-F238E27FC236}">
                <a16:creationId xmlns:a16="http://schemas.microsoft.com/office/drawing/2014/main" id="{9F743135-6F14-0EA3-99BB-1E875247E046}"/>
              </a:ext>
              <a:ext uri="{C183D7F6-B498-43B3-948B-1728B52AA6E4}">
                <adec:decorative xmlns:adec="http://schemas.microsoft.com/office/drawing/2017/decorative" val="1"/>
              </a:ext>
            </a:extLst>
          </p:cNvPr>
          <p:cNvSpPr>
            <a:spLocks noGrp="1"/>
          </p:cNvSpPr>
          <p:nvPr>
            <p:ph type="pic" sz="quarter" idx="28" hasCustomPrompt="1"/>
          </p:nvPr>
        </p:nvSpPr>
        <p:spPr>
          <a:xfrm>
            <a:off x="1722778" y="227094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5" name="Name 1">
            <a:extLst>
              <a:ext uri="{FF2B5EF4-FFF2-40B4-BE49-F238E27FC236}">
                <a16:creationId xmlns:a16="http://schemas.microsoft.com/office/drawing/2014/main" id="{9A7A9915-92C9-50BA-686E-8600D1D72E0B}"/>
              </a:ext>
            </a:extLst>
          </p:cNvPr>
          <p:cNvSpPr>
            <a:spLocks noGrp="1"/>
          </p:cNvSpPr>
          <p:nvPr>
            <p:ph type="body" sz="quarter" idx="23" hasCustomPrompt="1"/>
          </p:nvPr>
        </p:nvSpPr>
        <p:spPr>
          <a:xfrm>
            <a:off x="1723334" y="456966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4" name="Title 1">
            <a:extLst>
              <a:ext uri="{FF2B5EF4-FFF2-40B4-BE49-F238E27FC236}">
                <a16:creationId xmlns:a16="http://schemas.microsoft.com/office/drawing/2014/main" id="{FE119C27-CAF9-4E3C-D2B6-D5FB96A35BCF}"/>
              </a:ext>
            </a:extLst>
          </p:cNvPr>
          <p:cNvSpPr>
            <a:spLocks noGrp="1"/>
          </p:cNvSpPr>
          <p:nvPr>
            <p:ph type="body" sz="quarter" idx="22" hasCustomPrompt="1"/>
          </p:nvPr>
        </p:nvSpPr>
        <p:spPr>
          <a:xfrm>
            <a:off x="1723334" y="497267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5" name="Photo 2">
            <a:extLst>
              <a:ext uri="{FF2B5EF4-FFF2-40B4-BE49-F238E27FC236}">
                <a16:creationId xmlns:a16="http://schemas.microsoft.com/office/drawing/2014/main" id="{128E6913-414C-CF7F-A491-83CB8F0E9D09}"/>
              </a:ext>
              <a:ext uri="{C183D7F6-B498-43B3-948B-1728B52AA6E4}">
                <adec:decorative xmlns:adec="http://schemas.microsoft.com/office/drawing/2017/decorative" val="1"/>
              </a:ext>
            </a:extLst>
          </p:cNvPr>
          <p:cNvSpPr>
            <a:spLocks noGrp="1"/>
          </p:cNvSpPr>
          <p:nvPr>
            <p:ph type="pic" sz="quarter" idx="31" hasCustomPrompt="1"/>
          </p:nvPr>
        </p:nvSpPr>
        <p:spPr>
          <a:xfrm>
            <a:off x="5077753" y="227094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14" name="Name 2">
            <a:extLst>
              <a:ext uri="{FF2B5EF4-FFF2-40B4-BE49-F238E27FC236}">
                <a16:creationId xmlns:a16="http://schemas.microsoft.com/office/drawing/2014/main" id="{76D166AB-88D1-0D6B-473D-99E43FF2D21F}"/>
              </a:ext>
            </a:extLst>
          </p:cNvPr>
          <p:cNvSpPr>
            <a:spLocks noGrp="1"/>
          </p:cNvSpPr>
          <p:nvPr>
            <p:ph type="body" sz="quarter" idx="30" hasCustomPrompt="1"/>
          </p:nvPr>
        </p:nvSpPr>
        <p:spPr>
          <a:xfrm>
            <a:off x="5077970" y="456966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7" name="Title 2">
            <a:extLst>
              <a:ext uri="{FF2B5EF4-FFF2-40B4-BE49-F238E27FC236}">
                <a16:creationId xmlns:a16="http://schemas.microsoft.com/office/drawing/2014/main" id="{5F330CD2-7222-05D4-110B-66E36B2C0398}"/>
              </a:ext>
            </a:extLst>
          </p:cNvPr>
          <p:cNvSpPr>
            <a:spLocks noGrp="1"/>
          </p:cNvSpPr>
          <p:nvPr>
            <p:ph type="body" sz="quarter" idx="29" hasCustomPrompt="1"/>
          </p:nvPr>
        </p:nvSpPr>
        <p:spPr>
          <a:xfrm>
            <a:off x="5077970" y="497267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8" name="Photo 3">
            <a:extLst>
              <a:ext uri="{FF2B5EF4-FFF2-40B4-BE49-F238E27FC236}">
                <a16:creationId xmlns:a16="http://schemas.microsoft.com/office/drawing/2014/main" id="{8E84C1A7-4703-B203-1402-58521F072F70}"/>
              </a:ext>
              <a:ext uri="{C183D7F6-B498-43B3-948B-1728B52AA6E4}">
                <adec:decorative xmlns:adec="http://schemas.microsoft.com/office/drawing/2017/decorative" val="1"/>
              </a:ext>
            </a:extLst>
          </p:cNvPr>
          <p:cNvSpPr>
            <a:spLocks noGrp="1"/>
          </p:cNvSpPr>
          <p:nvPr>
            <p:ph type="pic" sz="quarter" idx="34" hasCustomPrompt="1"/>
          </p:nvPr>
        </p:nvSpPr>
        <p:spPr>
          <a:xfrm>
            <a:off x="8446667" y="227094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17" name="Name 3">
            <a:extLst>
              <a:ext uri="{FF2B5EF4-FFF2-40B4-BE49-F238E27FC236}">
                <a16:creationId xmlns:a16="http://schemas.microsoft.com/office/drawing/2014/main" id="{0611A199-73E9-A8B5-94E9-BEFB1D8FD7F7}"/>
              </a:ext>
            </a:extLst>
          </p:cNvPr>
          <p:cNvSpPr>
            <a:spLocks noGrp="1"/>
          </p:cNvSpPr>
          <p:nvPr>
            <p:ph type="body" sz="quarter" idx="33" hasCustomPrompt="1"/>
          </p:nvPr>
        </p:nvSpPr>
        <p:spPr>
          <a:xfrm>
            <a:off x="8432605" y="456966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6" name="Title 3">
            <a:extLst>
              <a:ext uri="{FF2B5EF4-FFF2-40B4-BE49-F238E27FC236}">
                <a16:creationId xmlns:a16="http://schemas.microsoft.com/office/drawing/2014/main" id="{753EAB39-2081-AB4F-8548-132B69718CD1}"/>
              </a:ext>
            </a:extLst>
          </p:cNvPr>
          <p:cNvSpPr>
            <a:spLocks noGrp="1"/>
          </p:cNvSpPr>
          <p:nvPr>
            <p:ph type="body" sz="quarter" idx="32" hasCustomPrompt="1"/>
          </p:nvPr>
        </p:nvSpPr>
        <p:spPr>
          <a:xfrm>
            <a:off x="8432605" y="497267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Tree>
    <p:extLst>
      <p:ext uri="{BB962C8B-B14F-4D97-AF65-F5344CB8AC3E}">
        <p14:creationId xmlns:p14="http://schemas.microsoft.com/office/powerpoint/2010/main" val="30423176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am x 4">
    <p:bg>
      <p:bgPr>
        <a:solidFill>
          <a:schemeClr val="bg2"/>
        </a:solid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tx1"/>
                </a:solidFill>
                <a:latin typeface="Taub Sans" pitchFamily="2" charset="77"/>
                <a:ea typeface="Taub Sans" pitchFamily="2" charset="77"/>
              </a:defRPr>
            </a:lvl1pPr>
          </a:lstStyle>
          <a:p>
            <a:r>
              <a:rPr lang="es-MX" dirty="0"/>
              <a:t>SPEAKERS</a:t>
            </a:r>
            <a:endParaRPr lang="es-AR" dirty="0"/>
          </a:p>
        </p:txBody>
      </p:sp>
      <p:sp>
        <p:nvSpPr>
          <p:cNvPr id="3" name="Background">
            <a:extLst>
              <a:ext uri="{FF2B5EF4-FFF2-40B4-BE49-F238E27FC236}">
                <a16:creationId xmlns:a16="http://schemas.microsoft.com/office/drawing/2014/main" id="{DAA9E671-F77F-6B59-8EAB-6CA45252A085}"/>
              </a:ext>
              <a:ext uri="{C183D7F6-B498-43B3-948B-1728B52AA6E4}">
                <adec:decorative xmlns:adec="http://schemas.microsoft.com/office/drawing/2017/decorative" val="1"/>
              </a:ext>
            </a:extLst>
          </p:cNvPr>
          <p:cNvSpPr/>
          <p:nvPr userDrawn="1"/>
        </p:nvSpPr>
        <p:spPr>
          <a:xfrm>
            <a:off x="1" y="1378857"/>
            <a:ext cx="12192000" cy="499244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10" name="Photo 1">
            <a:extLst>
              <a:ext uri="{FF2B5EF4-FFF2-40B4-BE49-F238E27FC236}">
                <a16:creationId xmlns:a16="http://schemas.microsoft.com/office/drawing/2014/main" id="{82917317-D3EA-BEC1-F5CC-ECEDD40C433C}"/>
              </a:ext>
              <a:ext uri="{C183D7F6-B498-43B3-948B-1728B52AA6E4}">
                <adec:decorative xmlns:adec="http://schemas.microsoft.com/office/drawing/2017/decorative" val="1"/>
              </a:ext>
            </a:extLst>
          </p:cNvPr>
          <p:cNvSpPr>
            <a:spLocks noGrp="1"/>
          </p:cNvSpPr>
          <p:nvPr>
            <p:ph type="pic" sz="quarter" idx="28" hasCustomPrompt="1"/>
          </p:nvPr>
        </p:nvSpPr>
        <p:spPr>
          <a:xfrm>
            <a:off x="704310" y="231601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9" name="Name 1">
            <a:extLst>
              <a:ext uri="{FF2B5EF4-FFF2-40B4-BE49-F238E27FC236}">
                <a16:creationId xmlns:a16="http://schemas.microsoft.com/office/drawing/2014/main" id="{B559077C-19BF-2478-76ED-E4077B9ABB63}"/>
              </a:ext>
            </a:extLst>
          </p:cNvPr>
          <p:cNvSpPr>
            <a:spLocks noGrp="1"/>
          </p:cNvSpPr>
          <p:nvPr>
            <p:ph type="body" sz="quarter" idx="23" hasCustomPrompt="1"/>
          </p:nvPr>
        </p:nvSpPr>
        <p:spPr>
          <a:xfrm>
            <a:off x="704866" y="461473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8" name="Title 1">
            <a:extLst>
              <a:ext uri="{FF2B5EF4-FFF2-40B4-BE49-F238E27FC236}">
                <a16:creationId xmlns:a16="http://schemas.microsoft.com/office/drawing/2014/main" id="{335C04E5-8E09-1B63-3AD9-E6110BE42F3A}"/>
              </a:ext>
            </a:extLst>
          </p:cNvPr>
          <p:cNvSpPr>
            <a:spLocks noGrp="1"/>
          </p:cNvSpPr>
          <p:nvPr>
            <p:ph type="body" sz="quarter" idx="22" hasCustomPrompt="1"/>
          </p:nvPr>
        </p:nvSpPr>
        <p:spPr>
          <a:xfrm>
            <a:off x="704866" y="501774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3" name="Photo 2">
            <a:extLst>
              <a:ext uri="{FF2B5EF4-FFF2-40B4-BE49-F238E27FC236}">
                <a16:creationId xmlns:a16="http://schemas.microsoft.com/office/drawing/2014/main" id="{381C375A-CBF9-9401-4BF6-30495BF38FF9}"/>
              </a:ext>
              <a:ext uri="{C183D7F6-B498-43B3-948B-1728B52AA6E4}">
                <adec:decorative xmlns:adec="http://schemas.microsoft.com/office/drawing/2017/decorative" val="1"/>
              </a:ext>
            </a:extLst>
          </p:cNvPr>
          <p:cNvSpPr>
            <a:spLocks noGrp="1"/>
          </p:cNvSpPr>
          <p:nvPr>
            <p:ph type="pic" sz="quarter" idx="31" hasCustomPrompt="1"/>
          </p:nvPr>
        </p:nvSpPr>
        <p:spPr>
          <a:xfrm>
            <a:off x="3619938" y="231601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12" name="Name 2">
            <a:extLst>
              <a:ext uri="{FF2B5EF4-FFF2-40B4-BE49-F238E27FC236}">
                <a16:creationId xmlns:a16="http://schemas.microsoft.com/office/drawing/2014/main" id="{C84E6156-DD76-04FE-A36F-AAF32332BD9E}"/>
              </a:ext>
            </a:extLst>
          </p:cNvPr>
          <p:cNvSpPr>
            <a:spLocks noGrp="1"/>
          </p:cNvSpPr>
          <p:nvPr>
            <p:ph type="body" sz="quarter" idx="30" hasCustomPrompt="1"/>
          </p:nvPr>
        </p:nvSpPr>
        <p:spPr>
          <a:xfrm>
            <a:off x="3592258" y="461473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1" name="Title 2">
            <a:extLst>
              <a:ext uri="{FF2B5EF4-FFF2-40B4-BE49-F238E27FC236}">
                <a16:creationId xmlns:a16="http://schemas.microsoft.com/office/drawing/2014/main" id="{87ECECDE-6DA8-5353-B438-02B337136C43}"/>
              </a:ext>
            </a:extLst>
          </p:cNvPr>
          <p:cNvSpPr>
            <a:spLocks noGrp="1"/>
          </p:cNvSpPr>
          <p:nvPr>
            <p:ph type="body" sz="quarter" idx="29" hasCustomPrompt="1"/>
          </p:nvPr>
        </p:nvSpPr>
        <p:spPr>
          <a:xfrm>
            <a:off x="3592258" y="501774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21" name="Photo 3">
            <a:extLst>
              <a:ext uri="{FF2B5EF4-FFF2-40B4-BE49-F238E27FC236}">
                <a16:creationId xmlns:a16="http://schemas.microsoft.com/office/drawing/2014/main" id="{671E14F2-5502-5356-B1FD-5772A6DB4BFD}"/>
              </a:ext>
              <a:ext uri="{C183D7F6-B498-43B3-948B-1728B52AA6E4}">
                <adec:decorative xmlns:adec="http://schemas.microsoft.com/office/drawing/2017/decorative" val="1"/>
              </a:ext>
            </a:extLst>
          </p:cNvPr>
          <p:cNvSpPr>
            <a:spLocks noGrp="1"/>
          </p:cNvSpPr>
          <p:nvPr>
            <p:ph type="pic" sz="quarter" idx="34" hasCustomPrompt="1"/>
          </p:nvPr>
        </p:nvSpPr>
        <p:spPr>
          <a:xfrm>
            <a:off x="6535566" y="231601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20" name="Name 3">
            <a:extLst>
              <a:ext uri="{FF2B5EF4-FFF2-40B4-BE49-F238E27FC236}">
                <a16:creationId xmlns:a16="http://schemas.microsoft.com/office/drawing/2014/main" id="{A17E1952-543E-D116-39A1-A60F78184EED}"/>
              </a:ext>
            </a:extLst>
          </p:cNvPr>
          <p:cNvSpPr>
            <a:spLocks noGrp="1"/>
          </p:cNvSpPr>
          <p:nvPr>
            <p:ph type="body" sz="quarter" idx="33" hasCustomPrompt="1"/>
          </p:nvPr>
        </p:nvSpPr>
        <p:spPr>
          <a:xfrm>
            <a:off x="6521504" y="461473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9" name="Title 3">
            <a:extLst>
              <a:ext uri="{FF2B5EF4-FFF2-40B4-BE49-F238E27FC236}">
                <a16:creationId xmlns:a16="http://schemas.microsoft.com/office/drawing/2014/main" id="{C719278B-4C31-E822-36A9-53724A73568F}"/>
              </a:ext>
            </a:extLst>
          </p:cNvPr>
          <p:cNvSpPr>
            <a:spLocks noGrp="1"/>
          </p:cNvSpPr>
          <p:nvPr>
            <p:ph type="body" sz="quarter" idx="32" hasCustomPrompt="1"/>
          </p:nvPr>
        </p:nvSpPr>
        <p:spPr>
          <a:xfrm>
            <a:off x="6521504" y="501774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24" name="Photo 4">
            <a:extLst>
              <a:ext uri="{FF2B5EF4-FFF2-40B4-BE49-F238E27FC236}">
                <a16:creationId xmlns:a16="http://schemas.microsoft.com/office/drawing/2014/main" id="{5F088145-08EE-6A5C-1D67-06B82C8F241F}"/>
              </a:ext>
              <a:ext uri="{C183D7F6-B498-43B3-948B-1728B52AA6E4}">
                <adec:decorative xmlns:adec="http://schemas.microsoft.com/office/drawing/2017/decorative" val="1"/>
              </a:ext>
            </a:extLst>
          </p:cNvPr>
          <p:cNvSpPr>
            <a:spLocks noGrp="1"/>
          </p:cNvSpPr>
          <p:nvPr>
            <p:ph type="pic" sz="quarter" idx="37" hasCustomPrompt="1"/>
          </p:nvPr>
        </p:nvSpPr>
        <p:spPr>
          <a:xfrm>
            <a:off x="9450750" y="2316019"/>
            <a:ext cx="2036498" cy="2044700"/>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23" name="Name 4">
            <a:extLst>
              <a:ext uri="{FF2B5EF4-FFF2-40B4-BE49-F238E27FC236}">
                <a16:creationId xmlns:a16="http://schemas.microsoft.com/office/drawing/2014/main" id="{077694F4-8B5B-A094-88D9-F90794CB7415}"/>
              </a:ext>
            </a:extLst>
          </p:cNvPr>
          <p:cNvSpPr>
            <a:spLocks noGrp="1"/>
          </p:cNvSpPr>
          <p:nvPr>
            <p:ph type="body" sz="quarter" idx="36" hasCustomPrompt="1"/>
          </p:nvPr>
        </p:nvSpPr>
        <p:spPr>
          <a:xfrm>
            <a:off x="9450967" y="4614732"/>
            <a:ext cx="2036064"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22" name="Title 4">
            <a:extLst>
              <a:ext uri="{FF2B5EF4-FFF2-40B4-BE49-F238E27FC236}">
                <a16:creationId xmlns:a16="http://schemas.microsoft.com/office/drawing/2014/main" id="{F441B886-DDE9-A2C0-DACC-6ADD4774EDB8}"/>
              </a:ext>
            </a:extLst>
          </p:cNvPr>
          <p:cNvSpPr>
            <a:spLocks noGrp="1"/>
          </p:cNvSpPr>
          <p:nvPr>
            <p:ph type="body" sz="quarter" idx="35" hasCustomPrompt="1"/>
          </p:nvPr>
        </p:nvSpPr>
        <p:spPr>
          <a:xfrm>
            <a:off x="9450967" y="5017747"/>
            <a:ext cx="2036064"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Tree>
    <p:extLst>
      <p:ext uri="{BB962C8B-B14F-4D97-AF65-F5344CB8AC3E}">
        <p14:creationId xmlns:p14="http://schemas.microsoft.com/office/powerpoint/2010/main" val="39138875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eam x 1 White">
    <p:bg>
      <p:bgPr>
        <a:solidFill>
          <a:schemeClr val="bg2"/>
        </a:solidFill>
        <a:effectLst/>
      </p:bgPr>
    </p:bg>
    <p:spTree>
      <p:nvGrpSpPr>
        <p:cNvPr id="1" name=""/>
        <p:cNvGrpSpPr/>
        <p:nvPr/>
      </p:nvGrpSpPr>
      <p:grpSpPr>
        <a:xfrm>
          <a:off x="0" y="0"/>
          <a:ext cx="0" cy="0"/>
          <a:chOff x="0" y="0"/>
          <a:chExt cx="0" cy="0"/>
        </a:xfrm>
      </p:grpSpPr>
      <p:sp>
        <p:nvSpPr>
          <p:cNvPr id="8" name="Background">
            <a:extLst>
              <a:ext uri="{FF2B5EF4-FFF2-40B4-BE49-F238E27FC236}">
                <a16:creationId xmlns:a16="http://schemas.microsoft.com/office/drawing/2014/main" id="{6E9CFFC3-1424-2415-CF0A-5A60B7D84273}"/>
              </a:ext>
              <a:ext uri="{C183D7F6-B498-43B3-948B-1728B52AA6E4}">
                <adec:decorative xmlns:adec="http://schemas.microsoft.com/office/drawing/2017/decorative" val="1"/>
              </a:ext>
            </a:extLst>
          </p:cNvPr>
          <p:cNvSpPr/>
          <p:nvPr userDrawn="1"/>
        </p:nvSpPr>
        <p:spPr>
          <a:xfrm>
            <a:off x="0" y="0"/>
            <a:ext cx="12192000" cy="13788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2" name="Slide title">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bg1"/>
                </a:solidFill>
                <a:latin typeface="Taub Sans" pitchFamily="2" charset="77"/>
                <a:ea typeface="Taub Sans" pitchFamily="2" charset="77"/>
              </a:defRPr>
            </a:lvl1pPr>
          </a:lstStyle>
          <a:p>
            <a:r>
              <a:rPr lang="es-MX" dirty="0"/>
              <a:t>SPEAKERS</a:t>
            </a:r>
            <a:endParaRPr lang="es-AR" dirty="0"/>
          </a:p>
        </p:txBody>
      </p:sp>
      <p:sp>
        <p:nvSpPr>
          <p:cNvPr id="3" name="Photo">
            <a:extLst>
              <a:ext uri="{FF2B5EF4-FFF2-40B4-BE49-F238E27FC236}">
                <a16:creationId xmlns:a16="http://schemas.microsoft.com/office/drawing/2014/main" id="{59D29570-4DDF-B026-C90F-03B4D44BA606}"/>
              </a:ext>
              <a:ext uri="{C183D7F6-B498-43B3-948B-1728B52AA6E4}">
                <adec:decorative xmlns:adec="http://schemas.microsoft.com/office/drawing/2017/decorative" val="1"/>
              </a:ext>
            </a:extLst>
          </p:cNvPr>
          <p:cNvSpPr>
            <a:spLocks noGrp="1"/>
          </p:cNvSpPr>
          <p:nvPr>
            <p:ph type="pic" sz="quarter" idx="28" hasCustomPrompt="1"/>
          </p:nvPr>
        </p:nvSpPr>
        <p:spPr>
          <a:xfrm>
            <a:off x="689048" y="2302927"/>
            <a:ext cx="3131695" cy="3144309"/>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5" name="Name">
            <a:extLst>
              <a:ext uri="{FF2B5EF4-FFF2-40B4-BE49-F238E27FC236}">
                <a16:creationId xmlns:a16="http://schemas.microsoft.com/office/drawing/2014/main" id="{91BB0A3B-D562-6D6E-9F30-6C35167D3896}"/>
              </a:ext>
            </a:extLst>
          </p:cNvPr>
          <p:cNvSpPr>
            <a:spLocks noGrp="1"/>
          </p:cNvSpPr>
          <p:nvPr>
            <p:ph type="body" sz="quarter" idx="23" hasCustomPrompt="1"/>
          </p:nvPr>
        </p:nvSpPr>
        <p:spPr>
          <a:xfrm>
            <a:off x="4809192" y="2302926"/>
            <a:ext cx="5764666" cy="315912"/>
          </a:xfrm>
        </p:spPr>
        <p:txBody>
          <a:bodyPr/>
          <a:lstStyle>
            <a:lvl1pPr algn="l">
              <a:defRPr sz="20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4" name="Title">
            <a:extLst>
              <a:ext uri="{FF2B5EF4-FFF2-40B4-BE49-F238E27FC236}">
                <a16:creationId xmlns:a16="http://schemas.microsoft.com/office/drawing/2014/main" id="{0A4D379F-93A2-79DE-D07E-1CB9E8203797}"/>
              </a:ext>
            </a:extLst>
          </p:cNvPr>
          <p:cNvSpPr>
            <a:spLocks noGrp="1"/>
          </p:cNvSpPr>
          <p:nvPr>
            <p:ph type="body" sz="quarter" idx="22" hasCustomPrompt="1"/>
          </p:nvPr>
        </p:nvSpPr>
        <p:spPr>
          <a:xfrm>
            <a:off x="4809192" y="2705941"/>
            <a:ext cx="5764666" cy="417152"/>
          </a:xfrm>
        </p:spPr>
        <p:txBody>
          <a:bodyPr/>
          <a:lstStyle>
            <a:lvl1pPr algn="l">
              <a:defRPr sz="140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9" name="Text Placeholder 8">
            <a:extLst>
              <a:ext uri="{FF2B5EF4-FFF2-40B4-BE49-F238E27FC236}">
                <a16:creationId xmlns:a16="http://schemas.microsoft.com/office/drawing/2014/main" id="{15C4CB65-592D-B952-41EC-856CE1BBEC4F}"/>
              </a:ext>
            </a:extLst>
          </p:cNvPr>
          <p:cNvSpPr>
            <a:spLocks noGrp="1"/>
          </p:cNvSpPr>
          <p:nvPr>
            <p:ph type="body" sz="quarter" idx="30"/>
          </p:nvPr>
        </p:nvSpPr>
        <p:spPr>
          <a:xfrm>
            <a:off x="4809499" y="3262313"/>
            <a:ext cx="5765049" cy="2184400"/>
          </a:xfrm>
        </p:spPr>
        <p:txBody>
          <a:bodyPr/>
          <a:lstStyle>
            <a:lvl2pPr>
              <a:buSzPct val="90000"/>
              <a:defRPr/>
            </a:lvl2pPr>
            <a:lvl3pPr>
              <a:buSzPct val="8000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303786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am x 4 White">
    <p:bg>
      <p:bgPr>
        <a:solidFill>
          <a:schemeClr val="bg2"/>
        </a:solidFill>
        <a:effectLst/>
      </p:bgPr>
    </p:bg>
    <p:spTree>
      <p:nvGrpSpPr>
        <p:cNvPr id="1" name=""/>
        <p:cNvGrpSpPr/>
        <p:nvPr/>
      </p:nvGrpSpPr>
      <p:grpSpPr>
        <a:xfrm>
          <a:off x="0" y="0"/>
          <a:ext cx="0" cy="0"/>
          <a:chOff x="0" y="0"/>
          <a:chExt cx="0" cy="0"/>
        </a:xfrm>
      </p:grpSpPr>
      <p:sp>
        <p:nvSpPr>
          <p:cNvPr id="6" name="Background">
            <a:extLst>
              <a:ext uri="{FF2B5EF4-FFF2-40B4-BE49-F238E27FC236}">
                <a16:creationId xmlns:a16="http://schemas.microsoft.com/office/drawing/2014/main" id="{B01FAEFC-D976-4AA8-0B30-91F858F16419}"/>
              </a:ext>
              <a:ext uri="{C183D7F6-B498-43B3-948B-1728B52AA6E4}">
                <adec:decorative xmlns:adec="http://schemas.microsoft.com/office/drawing/2017/decorative" val="1"/>
              </a:ext>
            </a:extLst>
          </p:cNvPr>
          <p:cNvSpPr/>
          <p:nvPr userDrawn="1"/>
        </p:nvSpPr>
        <p:spPr>
          <a:xfrm>
            <a:off x="0" y="0"/>
            <a:ext cx="12192000" cy="13788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2" name="Slide title">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bg1"/>
                </a:solidFill>
                <a:latin typeface="Taub Sans" pitchFamily="2" charset="77"/>
                <a:ea typeface="Taub Sans" pitchFamily="2" charset="77"/>
              </a:defRPr>
            </a:lvl1pPr>
          </a:lstStyle>
          <a:p>
            <a:r>
              <a:rPr lang="es-MX" dirty="0"/>
              <a:t>SPEAKERS</a:t>
            </a:r>
            <a:endParaRPr lang="es-AR" dirty="0"/>
          </a:p>
        </p:txBody>
      </p:sp>
      <p:sp>
        <p:nvSpPr>
          <p:cNvPr id="4" name="Decorative">
            <a:extLst>
              <a:ext uri="{FF2B5EF4-FFF2-40B4-BE49-F238E27FC236}">
                <a16:creationId xmlns:a16="http://schemas.microsoft.com/office/drawing/2014/main" id="{FB42B4C7-8723-4A67-B9DF-398A35581899}"/>
              </a:ext>
              <a:ext uri="{C183D7F6-B498-43B3-948B-1728B52AA6E4}">
                <adec:decorative xmlns:adec="http://schemas.microsoft.com/office/drawing/2017/decorative" val="1"/>
              </a:ext>
            </a:extLst>
          </p:cNvPr>
          <p:cNvSpPr>
            <a:spLocks noGrp="1"/>
          </p:cNvSpPr>
          <p:nvPr>
            <p:ph type="pic" sz="quarter" idx="28" hasCustomPrompt="1"/>
          </p:nvPr>
        </p:nvSpPr>
        <p:spPr>
          <a:xfrm>
            <a:off x="689048" y="2302927"/>
            <a:ext cx="3131695" cy="3144309"/>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
        <p:nvSpPr>
          <p:cNvPr id="13" name="Name 1">
            <a:extLst>
              <a:ext uri="{FF2B5EF4-FFF2-40B4-BE49-F238E27FC236}">
                <a16:creationId xmlns:a16="http://schemas.microsoft.com/office/drawing/2014/main" id="{1AFDD6AE-074C-639B-2F23-93F1F66FDBFC}"/>
              </a:ext>
            </a:extLst>
          </p:cNvPr>
          <p:cNvSpPr>
            <a:spLocks noGrp="1"/>
          </p:cNvSpPr>
          <p:nvPr>
            <p:ph type="body" sz="quarter" idx="30" hasCustomPrompt="1"/>
          </p:nvPr>
        </p:nvSpPr>
        <p:spPr>
          <a:xfrm>
            <a:off x="4692811" y="2302926"/>
            <a:ext cx="3023720" cy="315912"/>
          </a:xfrm>
        </p:spPr>
        <p:txBody>
          <a:bodyPr/>
          <a:lstStyle>
            <a:lvl1pPr algn="l">
              <a:defRPr sz="20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2" name="Title 1">
            <a:extLst>
              <a:ext uri="{FF2B5EF4-FFF2-40B4-BE49-F238E27FC236}">
                <a16:creationId xmlns:a16="http://schemas.microsoft.com/office/drawing/2014/main" id="{833456A7-3105-6A5B-F364-92012953C116}"/>
              </a:ext>
            </a:extLst>
          </p:cNvPr>
          <p:cNvSpPr>
            <a:spLocks noGrp="1"/>
          </p:cNvSpPr>
          <p:nvPr>
            <p:ph type="body" sz="quarter" idx="29" hasCustomPrompt="1"/>
          </p:nvPr>
        </p:nvSpPr>
        <p:spPr>
          <a:xfrm>
            <a:off x="4692811" y="2903529"/>
            <a:ext cx="3023720" cy="417152"/>
          </a:xfrm>
        </p:spPr>
        <p:txBody>
          <a:bodyPr/>
          <a:lstStyle>
            <a:lvl1pPr algn="l">
              <a:defRPr sz="140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7" name="Name 2">
            <a:extLst>
              <a:ext uri="{FF2B5EF4-FFF2-40B4-BE49-F238E27FC236}">
                <a16:creationId xmlns:a16="http://schemas.microsoft.com/office/drawing/2014/main" id="{6B2CE3BF-61A0-8B64-1848-72CB6739D781}"/>
              </a:ext>
            </a:extLst>
          </p:cNvPr>
          <p:cNvSpPr>
            <a:spLocks noGrp="1"/>
          </p:cNvSpPr>
          <p:nvPr>
            <p:ph type="body" sz="quarter" idx="34" hasCustomPrompt="1"/>
          </p:nvPr>
        </p:nvSpPr>
        <p:spPr>
          <a:xfrm>
            <a:off x="8359077" y="2302926"/>
            <a:ext cx="3023720" cy="315912"/>
          </a:xfrm>
        </p:spPr>
        <p:txBody>
          <a:bodyPr/>
          <a:lstStyle>
            <a:lvl1pPr algn="l">
              <a:defRPr sz="20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6" name="Title 2">
            <a:extLst>
              <a:ext uri="{FF2B5EF4-FFF2-40B4-BE49-F238E27FC236}">
                <a16:creationId xmlns:a16="http://schemas.microsoft.com/office/drawing/2014/main" id="{16D90715-4DFC-3275-0AFB-C1C9ADAB2A19}"/>
              </a:ext>
            </a:extLst>
          </p:cNvPr>
          <p:cNvSpPr>
            <a:spLocks noGrp="1"/>
          </p:cNvSpPr>
          <p:nvPr>
            <p:ph type="body" sz="quarter" idx="33" hasCustomPrompt="1"/>
          </p:nvPr>
        </p:nvSpPr>
        <p:spPr>
          <a:xfrm>
            <a:off x="8359077" y="2903529"/>
            <a:ext cx="3023720" cy="417152"/>
          </a:xfrm>
        </p:spPr>
        <p:txBody>
          <a:bodyPr/>
          <a:lstStyle>
            <a:lvl1pPr algn="l">
              <a:defRPr sz="140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7" name="Name 3">
            <a:extLst>
              <a:ext uri="{FF2B5EF4-FFF2-40B4-BE49-F238E27FC236}">
                <a16:creationId xmlns:a16="http://schemas.microsoft.com/office/drawing/2014/main" id="{CF1A858B-101E-352F-4695-29D67016A722}"/>
              </a:ext>
            </a:extLst>
          </p:cNvPr>
          <p:cNvSpPr>
            <a:spLocks noGrp="1"/>
          </p:cNvSpPr>
          <p:nvPr>
            <p:ph type="body" sz="quarter" idx="23" hasCustomPrompt="1"/>
          </p:nvPr>
        </p:nvSpPr>
        <p:spPr>
          <a:xfrm>
            <a:off x="4692811" y="3990040"/>
            <a:ext cx="3023720" cy="315912"/>
          </a:xfrm>
        </p:spPr>
        <p:txBody>
          <a:bodyPr/>
          <a:lstStyle>
            <a:lvl1pPr algn="l">
              <a:defRPr sz="20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5" name="Title 3">
            <a:extLst>
              <a:ext uri="{FF2B5EF4-FFF2-40B4-BE49-F238E27FC236}">
                <a16:creationId xmlns:a16="http://schemas.microsoft.com/office/drawing/2014/main" id="{100704FE-A27A-BF43-34A9-39EE4F5C2FB3}"/>
              </a:ext>
            </a:extLst>
          </p:cNvPr>
          <p:cNvSpPr>
            <a:spLocks noGrp="1"/>
          </p:cNvSpPr>
          <p:nvPr>
            <p:ph type="body" sz="quarter" idx="22" hasCustomPrompt="1"/>
          </p:nvPr>
        </p:nvSpPr>
        <p:spPr>
          <a:xfrm>
            <a:off x="4692811" y="4590643"/>
            <a:ext cx="3023720" cy="417152"/>
          </a:xfrm>
        </p:spPr>
        <p:txBody>
          <a:bodyPr/>
          <a:lstStyle>
            <a:lvl1pPr algn="l">
              <a:defRPr sz="140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5" name="Name 4">
            <a:extLst>
              <a:ext uri="{FF2B5EF4-FFF2-40B4-BE49-F238E27FC236}">
                <a16:creationId xmlns:a16="http://schemas.microsoft.com/office/drawing/2014/main" id="{8920BD7A-6CE6-3EEF-FC89-1C1DB602D49A}"/>
              </a:ext>
            </a:extLst>
          </p:cNvPr>
          <p:cNvSpPr>
            <a:spLocks noGrp="1"/>
          </p:cNvSpPr>
          <p:nvPr>
            <p:ph type="body" sz="quarter" idx="32" hasCustomPrompt="1"/>
          </p:nvPr>
        </p:nvSpPr>
        <p:spPr>
          <a:xfrm>
            <a:off x="8359077" y="3990040"/>
            <a:ext cx="3023720" cy="315912"/>
          </a:xfrm>
        </p:spPr>
        <p:txBody>
          <a:bodyPr/>
          <a:lstStyle>
            <a:lvl1pPr algn="l">
              <a:defRPr sz="20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4" name="Title 4">
            <a:extLst>
              <a:ext uri="{FF2B5EF4-FFF2-40B4-BE49-F238E27FC236}">
                <a16:creationId xmlns:a16="http://schemas.microsoft.com/office/drawing/2014/main" id="{DF966DB9-5316-067F-9DC7-D2D3771717D2}"/>
              </a:ext>
            </a:extLst>
          </p:cNvPr>
          <p:cNvSpPr>
            <a:spLocks noGrp="1"/>
          </p:cNvSpPr>
          <p:nvPr>
            <p:ph type="body" sz="quarter" idx="31" hasCustomPrompt="1"/>
          </p:nvPr>
        </p:nvSpPr>
        <p:spPr>
          <a:xfrm>
            <a:off x="8359077" y="4590643"/>
            <a:ext cx="3023720" cy="417152"/>
          </a:xfrm>
        </p:spPr>
        <p:txBody>
          <a:bodyPr/>
          <a:lstStyle>
            <a:lvl1pPr algn="l">
              <a:defRPr sz="140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Tree>
    <p:extLst>
      <p:ext uri="{BB962C8B-B14F-4D97-AF65-F5344CB8AC3E}">
        <p14:creationId xmlns:p14="http://schemas.microsoft.com/office/powerpoint/2010/main" val="19938810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am x 4 Red">
    <p:bg>
      <p:bgPr>
        <a:solidFill>
          <a:schemeClr val="bg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B8FBF8-B509-8320-8CB2-11FBB202B8C8}"/>
              </a:ext>
            </a:extLst>
          </p:cNvPr>
          <p:cNvSpPr>
            <a:spLocks noGrp="1"/>
          </p:cNvSpPr>
          <p:nvPr>
            <p:ph type="title" hasCustomPrompt="1"/>
          </p:nvPr>
        </p:nvSpPr>
        <p:spPr>
          <a:xfrm>
            <a:off x="369049" y="355502"/>
            <a:ext cx="11487110" cy="738664"/>
          </a:xfrm>
        </p:spPr>
        <p:txBody>
          <a:bodyPr/>
          <a:lstStyle>
            <a:lvl1pPr>
              <a:defRPr sz="4800" b="1" i="0">
                <a:solidFill>
                  <a:schemeClr val="tx1"/>
                </a:solidFill>
                <a:latin typeface="Taub Sans" pitchFamily="2" charset="77"/>
                <a:ea typeface="Taub Sans" pitchFamily="2" charset="77"/>
              </a:defRPr>
            </a:lvl1pPr>
          </a:lstStyle>
          <a:p>
            <a:r>
              <a:rPr lang="es-MX" dirty="0"/>
              <a:t>SPEAKERS</a:t>
            </a:r>
            <a:endParaRPr lang="es-AR" dirty="0"/>
          </a:p>
        </p:txBody>
      </p:sp>
      <p:sp>
        <p:nvSpPr>
          <p:cNvPr id="3" name="Rectángulo 2">
            <a:extLst>
              <a:ext uri="{FF2B5EF4-FFF2-40B4-BE49-F238E27FC236}">
                <a16:creationId xmlns:a16="http://schemas.microsoft.com/office/drawing/2014/main" id="{DAA9E671-F77F-6B59-8EAB-6CA45252A085}"/>
              </a:ext>
            </a:extLst>
          </p:cNvPr>
          <p:cNvSpPr/>
          <p:nvPr userDrawn="1"/>
        </p:nvSpPr>
        <p:spPr>
          <a:xfrm>
            <a:off x="1" y="1378857"/>
            <a:ext cx="12192000" cy="499244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ext Placeholder 2">
            <a:extLst>
              <a:ext uri="{FF2B5EF4-FFF2-40B4-BE49-F238E27FC236}">
                <a16:creationId xmlns:a16="http://schemas.microsoft.com/office/drawing/2014/main" id="{44BAAB58-D2BB-56CE-ADE5-3CD62B34836B}"/>
              </a:ext>
            </a:extLst>
          </p:cNvPr>
          <p:cNvSpPr>
            <a:spLocks noGrp="1"/>
          </p:cNvSpPr>
          <p:nvPr>
            <p:ph type="body" sz="quarter" idx="22" hasCustomPrompt="1"/>
          </p:nvPr>
        </p:nvSpPr>
        <p:spPr>
          <a:xfrm>
            <a:off x="4692811" y="4590643"/>
            <a:ext cx="3023720"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9" name="Text Placeholder 1">
            <a:extLst>
              <a:ext uri="{FF2B5EF4-FFF2-40B4-BE49-F238E27FC236}">
                <a16:creationId xmlns:a16="http://schemas.microsoft.com/office/drawing/2014/main" id="{79D57F6F-080E-12B5-8D85-7A86049981E9}"/>
              </a:ext>
            </a:extLst>
          </p:cNvPr>
          <p:cNvSpPr>
            <a:spLocks noGrp="1"/>
          </p:cNvSpPr>
          <p:nvPr>
            <p:ph type="body" sz="quarter" idx="23" hasCustomPrompt="1"/>
          </p:nvPr>
        </p:nvSpPr>
        <p:spPr>
          <a:xfrm>
            <a:off x="4692811" y="3990040"/>
            <a:ext cx="3023720"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0" name="Text Placeholder 2">
            <a:extLst>
              <a:ext uri="{FF2B5EF4-FFF2-40B4-BE49-F238E27FC236}">
                <a16:creationId xmlns:a16="http://schemas.microsoft.com/office/drawing/2014/main" id="{CEA14C90-673F-2A49-0E8F-4B8044C8BE61}"/>
              </a:ext>
            </a:extLst>
          </p:cNvPr>
          <p:cNvSpPr>
            <a:spLocks noGrp="1"/>
          </p:cNvSpPr>
          <p:nvPr>
            <p:ph type="body" sz="quarter" idx="29" hasCustomPrompt="1"/>
          </p:nvPr>
        </p:nvSpPr>
        <p:spPr>
          <a:xfrm>
            <a:off x="4692811" y="2903529"/>
            <a:ext cx="3023720"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1" name="Text Placeholder 1">
            <a:extLst>
              <a:ext uri="{FF2B5EF4-FFF2-40B4-BE49-F238E27FC236}">
                <a16:creationId xmlns:a16="http://schemas.microsoft.com/office/drawing/2014/main" id="{7F54C43C-7616-61B7-4E25-E25B511C72B8}"/>
              </a:ext>
            </a:extLst>
          </p:cNvPr>
          <p:cNvSpPr>
            <a:spLocks noGrp="1"/>
          </p:cNvSpPr>
          <p:nvPr>
            <p:ph type="body" sz="quarter" idx="30" hasCustomPrompt="1"/>
          </p:nvPr>
        </p:nvSpPr>
        <p:spPr>
          <a:xfrm>
            <a:off x="4692811" y="2302926"/>
            <a:ext cx="3023720"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3" name="Text Placeholder 2">
            <a:extLst>
              <a:ext uri="{FF2B5EF4-FFF2-40B4-BE49-F238E27FC236}">
                <a16:creationId xmlns:a16="http://schemas.microsoft.com/office/drawing/2014/main" id="{6D09CA48-9370-6A6B-803F-A17F67246A76}"/>
              </a:ext>
            </a:extLst>
          </p:cNvPr>
          <p:cNvSpPr>
            <a:spLocks noGrp="1"/>
          </p:cNvSpPr>
          <p:nvPr>
            <p:ph type="body" sz="quarter" idx="31" hasCustomPrompt="1"/>
          </p:nvPr>
        </p:nvSpPr>
        <p:spPr>
          <a:xfrm>
            <a:off x="8359077" y="4590643"/>
            <a:ext cx="3023720"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4" name="Text Placeholder 1">
            <a:extLst>
              <a:ext uri="{FF2B5EF4-FFF2-40B4-BE49-F238E27FC236}">
                <a16:creationId xmlns:a16="http://schemas.microsoft.com/office/drawing/2014/main" id="{EDC87D74-E7EA-BDE9-F8E8-E01DBAD6EC19}"/>
              </a:ext>
            </a:extLst>
          </p:cNvPr>
          <p:cNvSpPr>
            <a:spLocks noGrp="1"/>
          </p:cNvSpPr>
          <p:nvPr>
            <p:ph type="body" sz="quarter" idx="32" hasCustomPrompt="1"/>
          </p:nvPr>
        </p:nvSpPr>
        <p:spPr>
          <a:xfrm>
            <a:off x="8359077" y="3990040"/>
            <a:ext cx="3023720"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15" name="Text Placeholder 2">
            <a:extLst>
              <a:ext uri="{FF2B5EF4-FFF2-40B4-BE49-F238E27FC236}">
                <a16:creationId xmlns:a16="http://schemas.microsoft.com/office/drawing/2014/main" id="{29FED30E-6D1F-BCF2-C2D6-69CFAEEA476E}"/>
              </a:ext>
            </a:extLst>
          </p:cNvPr>
          <p:cNvSpPr>
            <a:spLocks noGrp="1"/>
          </p:cNvSpPr>
          <p:nvPr>
            <p:ph type="body" sz="quarter" idx="33" hasCustomPrompt="1"/>
          </p:nvPr>
        </p:nvSpPr>
        <p:spPr>
          <a:xfrm>
            <a:off x="8359077" y="2903529"/>
            <a:ext cx="3023720" cy="417152"/>
          </a:xfrm>
        </p:spPr>
        <p:txBody>
          <a:bodyPr/>
          <a:lstStyle>
            <a:lvl1pPr algn="l">
              <a:defRPr sz="140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6" name="Text Placeholder 1">
            <a:extLst>
              <a:ext uri="{FF2B5EF4-FFF2-40B4-BE49-F238E27FC236}">
                <a16:creationId xmlns:a16="http://schemas.microsoft.com/office/drawing/2014/main" id="{13775D4B-E0E4-FEC0-567F-AA9A65AC065A}"/>
              </a:ext>
            </a:extLst>
          </p:cNvPr>
          <p:cNvSpPr>
            <a:spLocks noGrp="1"/>
          </p:cNvSpPr>
          <p:nvPr>
            <p:ph type="body" sz="quarter" idx="34" hasCustomPrompt="1"/>
          </p:nvPr>
        </p:nvSpPr>
        <p:spPr>
          <a:xfrm>
            <a:off x="8359077" y="2302926"/>
            <a:ext cx="3023720" cy="315912"/>
          </a:xfrm>
        </p:spPr>
        <p:txBody>
          <a:bodyPr/>
          <a:lstStyle>
            <a:lvl1pPr algn="l">
              <a:defRPr sz="20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NAME SURNAME</a:t>
            </a:r>
          </a:p>
        </p:txBody>
      </p:sp>
      <p:sp>
        <p:nvSpPr>
          <p:cNvPr id="5" name="Marcador de posición de imagen 9">
            <a:extLst>
              <a:ext uri="{FF2B5EF4-FFF2-40B4-BE49-F238E27FC236}">
                <a16:creationId xmlns:a16="http://schemas.microsoft.com/office/drawing/2014/main" id="{B96C7002-1AD9-0919-A886-5FF8B841FE89}"/>
              </a:ext>
            </a:extLst>
          </p:cNvPr>
          <p:cNvSpPr>
            <a:spLocks noGrp="1"/>
          </p:cNvSpPr>
          <p:nvPr>
            <p:ph type="pic" sz="quarter" idx="28"/>
          </p:nvPr>
        </p:nvSpPr>
        <p:spPr>
          <a:xfrm>
            <a:off x="689048" y="2302927"/>
            <a:ext cx="3131695" cy="3144309"/>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endParaRPr lang="es-AR" dirty="0"/>
          </a:p>
        </p:txBody>
      </p:sp>
    </p:spTree>
    <p:extLst>
      <p:ext uri="{BB962C8B-B14F-4D97-AF65-F5344CB8AC3E}">
        <p14:creationId xmlns:p14="http://schemas.microsoft.com/office/powerpoint/2010/main" val="13610586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Section Divider | Lage Picture">
    <p:bg>
      <p:bgPr>
        <a:solidFill>
          <a:schemeClr val="tx2"/>
        </a:solidFill>
        <a:effectLst/>
      </p:bgPr>
    </p:bg>
    <p:spTree>
      <p:nvGrpSpPr>
        <p:cNvPr id="1" name=""/>
        <p:cNvGrpSpPr/>
        <p:nvPr/>
      </p:nvGrpSpPr>
      <p:grpSpPr>
        <a:xfrm>
          <a:off x="0" y="0"/>
          <a:ext cx="0" cy="0"/>
          <a:chOff x="0" y="0"/>
          <a:chExt cx="0" cy="0"/>
        </a:xfrm>
      </p:grpSpPr>
      <p:sp>
        <p:nvSpPr>
          <p:cNvPr id="14" name="Slide title">
            <a:extLst>
              <a:ext uri="{FF2B5EF4-FFF2-40B4-BE49-F238E27FC236}">
                <a16:creationId xmlns:a16="http://schemas.microsoft.com/office/drawing/2014/main" id="{5050E584-9B20-5D0A-D33B-2D8FB18889BB}"/>
              </a:ext>
            </a:extLst>
          </p:cNvPr>
          <p:cNvSpPr>
            <a:spLocks noGrp="1"/>
          </p:cNvSpPr>
          <p:nvPr userDrawn="1">
            <p:ph type="body" sz="quarter" idx="23" hasCustomPrompt="1"/>
          </p:nvPr>
        </p:nvSpPr>
        <p:spPr>
          <a:xfrm>
            <a:off x="369049" y="2952026"/>
            <a:ext cx="6399957" cy="653211"/>
          </a:xfrm>
        </p:spPr>
        <p:txBody>
          <a:bodyPr anchor="b"/>
          <a:lstStyle>
            <a:lvl1pPr>
              <a:lnSpc>
                <a:spcPts val="4700"/>
              </a:lnSpc>
              <a:spcAft>
                <a:spcPts val="0"/>
              </a:spcAft>
              <a:defRPr sz="4800" b="1" cap="all" baseline="0">
                <a:solidFill>
                  <a:schemeClr val="bg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SECTION DIVIDER</a:t>
            </a:r>
          </a:p>
        </p:txBody>
      </p:sp>
      <p:sp>
        <p:nvSpPr>
          <p:cNvPr id="4" name="Subtitle">
            <a:extLst>
              <a:ext uri="{FF2B5EF4-FFF2-40B4-BE49-F238E27FC236}">
                <a16:creationId xmlns:a16="http://schemas.microsoft.com/office/drawing/2014/main" id="{12774145-2944-270A-E024-0463C1988D29}"/>
              </a:ext>
            </a:extLst>
          </p:cNvPr>
          <p:cNvSpPr>
            <a:spLocks noGrp="1"/>
          </p:cNvSpPr>
          <p:nvPr>
            <p:ph type="body" sz="quarter" idx="24" hasCustomPrompt="1"/>
          </p:nvPr>
        </p:nvSpPr>
        <p:spPr>
          <a:xfrm>
            <a:off x="369049" y="3795017"/>
            <a:ext cx="6399957" cy="390238"/>
          </a:xfrm>
        </p:spPr>
        <p:txBody>
          <a:bodyPr anchor="b"/>
          <a:lstStyle>
            <a:lvl1pPr>
              <a:lnSpc>
                <a:spcPts val="4700"/>
              </a:lnSpc>
              <a:spcAft>
                <a:spcPts val="0"/>
              </a:spcAft>
              <a:defRPr sz="2400" b="0">
                <a:solidFill>
                  <a:schemeClr val="bg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Section subtitle</a:t>
            </a:r>
          </a:p>
        </p:txBody>
      </p:sp>
      <p:sp>
        <p:nvSpPr>
          <p:cNvPr id="2" name="Image">
            <a:extLst>
              <a:ext uri="{FF2B5EF4-FFF2-40B4-BE49-F238E27FC236}">
                <a16:creationId xmlns:a16="http://schemas.microsoft.com/office/drawing/2014/main" id="{EB26A4E9-BCF7-6FD7-3AA2-B2FF94340CB6}"/>
              </a:ext>
              <a:ext uri="{C183D7F6-B498-43B3-948B-1728B52AA6E4}">
                <adec:decorative xmlns:adec="http://schemas.microsoft.com/office/drawing/2017/decorative" val="1"/>
              </a:ext>
            </a:extLst>
          </p:cNvPr>
          <p:cNvSpPr>
            <a:spLocks noGrp="1"/>
          </p:cNvSpPr>
          <p:nvPr>
            <p:ph type="pic" sz="quarter" idx="26" hasCustomPrompt="1"/>
          </p:nvPr>
        </p:nvSpPr>
        <p:spPr>
          <a:xfrm>
            <a:off x="7393369" y="2"/>
            <a:ext cx="4798631" cy="6857999"/>
          </a:xfrm>
          <a:solidFill>
            <a:schemeClr val="bg2"/>
          </a:solidFill>
          <a:ln>
            <a:noFill/>
          </a:ln>
        </p:spPr>
        <p:txBody>
          <a:bodyPr anchor="ctr"/>
          <a:lstStyle>
            <a:lvl1pPr algn="ctr">
              <a:defRPr sz="1600"/>
            </a:lvl1pPr>
          </a:lstStyle>
          <a:p>
            <a:r>
              <a:rPr lang="en-US" dirty="0"/>
              <a:t> </a:t>
            </a:r>
          </a:p>
        </p:txBody>
      </p:sp>
      <p:sp>
        <p:nvSpPr>
          <p:cNvPr id="5" name="Copyright">
            <a:extLst>
              <a:ext uri="{FF2B5EF4-FFF2-40B4-BE49-F238E27FC236}">
                <a16:creationId xmlns:a16="http://schemas.microsoft.com/office/drawing/2014/main" id="{7053DE0C-9580-B6E4-0409-13E0638830F0}"/>
              </a:ext>
              <a:ext uri="{C183D7F6-B498-43B3-948B-1728B52AA6E4}">
                <adec:decorative xmlns:adec="http://schemas.microsoft.com/office/drawing/2017/decorative" val="1"/>
              </a:ext>
            </a:extLst>
          </p:cNvPr>
          <p:cNvSpPr txBox="1"/>
          <p:nvPr userDrawn="1"/>
        </p:nvSpPr>
        <p:spPr>
          <a:xfrm>
            <a:off x="369084" y="6556630"/>
            <a:ext cx="1132586" cy="118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771" dirty="0">
                <a:solidFill>
                  <a:schemeClr val="bg1"/>
                </a:solidFill>
                <a:latin typeface="+mn-lt"/>
              </a:rPr>
              <a:t>Copyright © 2025 ADP, Inc. </a:t>
            </a:r>
          </a:p>
        </p:txBody>
      </p:sp>
    </p:spTree>
    <p:extLst>
      <p:ext uri="{BB962C8B-B14F-4D97-AF65-F5344CB8AC3E}">
        <p14:creationId xmlns:p14="http://schemas.microsoft.com/office/powerpoint/2010/main" val="32868177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Section Divider | Number A">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3EE6A8B4-F614-DF00-0412-2AE03DEE5BDB}"/>
              </a:ext>
              <a:ext uri="{C183D7F6-B498-43B3-948B-1728B52AA6E4}">
                <adec:decorative xmlns:adec="http://schemas.microsoft.com/office/drawing/2017/decorative" val="1"/>
              </a:ext>
            </a:extLst>
          </p:cNvPr>
          <p:cNvSpPr/>
          <p:nvPr userDrawn="1"/>
        </p:nvSpPr>
        <p:spPr>
          <a:xfrm>
            <a:off x="0" y="0"/>
            <a:ext cx="4076169" cy="687049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latin typeface="Taub Sans Text" pitchFamily="2" charset="77"/>
              <a:ea typeface="Taub Sans Text" pitchFamily="2" charset="77"/>
            </a:endParaRPr>
          </a:p>
        </p:txBody>
      </p:sp>
      <p:sp>
        <p:nvSpPr>
          <p:cNvPr id="14" name="Slide title">
            <a:extLst>
              <a:ext uri="{FF2B5EF4-FFF2-40B4-BE49-F238E27FC236}">
                <a16:creationId xmlns:a16="http://schemas.microsoft.com/office/drawing/2014/main" id="{5050E584-9B20-5D0A-D33B-2D8FB18889BB}"/>
              </a:ext>
            </a:extLst>
          </p:cNvPr>
          <p:cNvSpPr>
            <a:spLocks noGrp="1"/>
          </p:cNvSpPr>
          <p:nvPr userDrawn="1">
            <p:ph type="body" sz="quarter" idx="23" hasCustomPrompt="1"/>
          </p:nvPr>
        </p:nvSpPr>
        <p:spPr>
          <a:xfrm>
            <a:off x="4665937" y="2848981"/>
            <a:ext cx="6399957" cy="653211"/>
          </a:xfrm>
        </p:spPr>
        <p:txBody>
          <a:bodyPr anchor="b"/>
          <a:lstStyle>
            <a:lvl1pPr>
              <a:lnSpc>
                <a:spcPts val="4700"/>
              </a:lnSpc>
              <a:spcAft>
                <a:spcPts val="0"/>
              </a:spcAft>
              <a:defRPr sz="4800" b="1" cap="all" baseline="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SECTION DIVIDER</a:t>
            </a:r>
          </a:p>
        </p:txBody>
      </p:sp>
      <p:sp>
        <p:nvSpPr>
          <p:cNvPr id="4" name="Subtitle">
            <a:extLst>
              <a:ext uri="{FF2B5EF4-FFF2-40B4-BE49-F238E27FC236}">
                <a16:creationId xmlns:a16="http://schemas.microsoft.com/office/drawing/2014/main" id="{12774145-2944-270A-E024-0463C1988D29}"/>
              </a:ext>
            </a:extLst>
          </p:cNvPr>
          <p:cNvSpPr>
            <a:spLocks noGrp="1"/>
          </p:cNvSpPr>
          <p:nvPr>
            <p:ph type="body" sz="quarter" idx="24" hasCustomPrompt="1"/>
          </p:nvPr>
        </p:nvSpPr>
        <p:spPr>
          <a:xfrm>
            <a:off x="4665937" y="3691972"/>
            <a:ext cx="6399957" cy="390238"/>
          </a:xfrm>
        </p:spPr>
        <p:txBody>
          <a:bodyPr anchor="b"/>
          <a:lstStyle>
            <a:lvl1pPr>
              <a:lnSpc>
                <a:spcPts val="4700"/>
              </a:lnSpc>
              <a:spcAft>
                <a:spcPts val="0"/>
              </a:spcAft>
              <a:defRPr sz="2400" b="0">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Section subtitle</a:t>
            </a:r>
          </a:p>
        </p:txBody>
      </p:sp>
      <p:sp>
        <p:nvSpPr>
          <p:cNvPr id="5" name="Number">
            <a:extLst>
              <a:ext uri="{FF2B5EF4-FFF2-40B4-BE49-F238E27FC236}">
                <a16:creationId xmlns:a16="http://schemas.microsoft.com/office/drawing/2014/main" id="{98F0E865-CA42-300F-D710-1D616EDFD7FE}"/>
              </a:ext>
            </a:extLst>
          </p:cNvPr>
          <p:cNvSpPr>
            <a:spLocks noGrp="1"/>
          </p:cNvSpPr>
          <p:nvPr>
            <p:ph type="body" sz="quarter" idx="25" hasCustomPrompt="1"/>
          </p:nvPr>
        </p:nvSpPr>
        <p:spPr>
          <a:xfrm>
            <a:off x="965047" y="3646817"/>
            <a:ext cx="2387317" cy="653211"/>
          </a:xfrm>
        </p:spPr>
        <p:txBody>
          <a:bodyPr anchor="b"/>
          <a:lstStyle>
            <a:lvl1pPr algn="r">
              <a:lnSpc>
                <a:spcPts val="4700"/>
              </a:lnSpc>
              <a:spcAft>
                <a:spcPts val="0"/>
              </a:spcAft>
              <a:defRPr sz="11999" b="1">
                <a:solidFill>
                  <a:schemeClr val="bg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01</a:t>
            </a:r>
          </a:p>
        </p:txBody>
      </p:sp>
      <p:sp>
        <p:nvSpPr>
          <p:cNvPr id="8" name="Copyright">
            <a:extLst>
              <a:ext uri="{FF2B5EF4-FFF2-40B4-BE49-F238E27FC236}">
                <a16:creationId xmlns:a16="http://schemas.microsoft.com/office/drawing/2014/main" id="{57138716-73E4-D8E6-FFB5-72161642EB3E}"/>
              </a:ext>
              <a:ext uri="{C183D7F6-B498-43B3-948B-1728B52AA6E4}">
                <adec:decorative xmlns:adec="http://schemas.microsoft.com/office/drawing/2017/decorative" val="1"/>
              </a:ext>
            </a:extLst>
          </p:cNvPr>
          <p:cNvSpPr txBox="1"/>
          <p:nvPr userDrawn="1"/>
        </p:nvSpPr>
        <p:spPr>
          <a:xfrm>
            <a:off x="369084" y="6556630"/>
            <a:ext cx="1132586" cy="118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771" dirty="0">
                <a:solidFill>
                  <a:schemeClr val="bg1"/>
                </a:solidFill>
                <a:latin typeface="+mn-lt"/>
              </a:rPr>
              <a:t>Copyright © 2025 ADP, Inc. </a:t>
            </a:r>
          </a:p>
        </p:txBody>
      </p:sp>
      <p:sp>
        <p:nvSpPr>
          <p:cNvPr id="9" name="Page Number">
            <a:extLst>
              <a:ext uri="{FF2B5EF4-FFF2-40B4-BE49-F238E27FC236}">
                <a16:creationId xmlns:a16="http://schemas.microsoft.com/office/drawing/2014/main" id="{05F9A0D8-01D1-F381-23DE-4BA8B3174513}"/>
              </a:ext>
              <a:ext uri="{C183D7F6-B498-43B3-948B-1728B52AA6E4}">
                <adec:decorative xmlns:adec="http://schemas.microsoft.com/office/drawing/2017/decorative" val="1"/>
              </a:ext>
            </a:extLst>
          </p:cNvPr>
          <p:cNvSpPr txBox="1">
            <a:spLocks/>
          </p:cNvSpPr>
          <p:nvPr userDrawn="1"/>
        </p:nvSpPr>
        <p:spPr>
          <a:xfrm>
            <a:off x="10683304"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rgbClr val="010035"/>
                </a:solidFill>
              </a:rPr>
              <a:pPr/>
              <a:t>‹#›</a:t>
            </a:fld>
            <a:endParaRPr lang="en-US" sz="800" dirty="0">
              <a:solidFill>
                <a:srgbClr val="010035"/>
              </a:solidFill>
            </a:endParaRPr>
          </a:p>
        </p:txBody>
      </p:sp>
      <p:sp>
        <p:nvSpPr>
          <p:cNvPr id="7" name="ADP ">
            <a:extLst>
              <a:ext uri="{FF2B5EF4-FFF2-40B4-BE49-F238E27FC236}">
                <a16:creationId xmlns:a16="http://schemas.microsoft.com/office/drawing/2014/main" id="{009D833B-D562-DB70-EAD7-C966A87B788E}"/>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tx2"/>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solidFill>
                <a:schemeClr val="bg1"/>
              </a:solidFill>
            </a:endParaRPr>
          </a:p>
        </p:txBody>
      </p:sp>
    </p:spTree>
    <p:extLst>
      <p:ext uri="{BB962C8B-B14F-4D97-AF65-F5344CB8AC3E}">
        <p14:creationId xmlns:p14="http://schemas.microsoft.com/office/powerpoint/2010/main" val="22524843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Section Divider | Numbeer B">
    <p:bg>
      <p:bgPr>
        <a:solidFill>
          <a:schemeClr val="bg1"/>
        </a:solidFill>
        <a:effectLst/>
      </p:bgPr>
    </p:bg>
    <p:spTree>
      <p:nvGrpSpPr>
        <p:cNvPr id="1" name=""/>
        <p:cNvGrpSpPr/>
        <p:nvPr/>
      </p:nvGrpSpPr>
      <p:grpSpPr>
        <a:xfrm>
          <a:off x="0" y="0"/>
          <a:ext cx="0" cy="0"/>
          <a:chOff x="0" y="0"/>
          <a:chExt cx="0" cy="0"/>
        </a:xfrm>
      </p:grpSpPr>
      <p:sp>
        <p:nvSpPr>
          <p:cNvPr id="12" name="White background">
            <a:extLst>
              <a:ext uri="{FF2B5EF4-FFF2-40B4-BE49-F238E27FC236}">
                <a16:creationId xmlns:a16="http://schemas.microsoft.com/office/drawing/2014/main" id="{219C1A1C-E6C7-072C-1CCC-6537AAFA39D8}"/>
              </a:ext>
              <a:ext uri="{C183D7F6-B498-43B3-948B-1728B52AA6E4}">
                <adec:decorative xmlns:adec="http://schemas.microsoft.com/office/drawing/2017/decorative" val="1"/>
              </a:ext>
            </a:extLst>
          </p:cNvPr>
          <p:cNvSpPr/>
          <p:nvPr userDrawn="1"/>
        </p:nvSpPr>
        <p:spPr>
          <a:xfrm>
            <a:off x="2782595" y="0"/>
            <a:ext cx="9409405" cy="2464904"/>
          </a:xfrm>
          <a:prstGeom prst="rect">
            <a:avLst/>
          </a:prstGeom>
          <a:solidFill>
            <a:srgbClr val="F2F3F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32" rtl="0" eaLnBrk="1" fontAlgn="auto" latinLnBrk="0" hangingPunct="1">
              <a:lnSpc>
                <a:spcPct val="100000"/>
              </a:lnSpc>
              <a:spcBef>
                <a:spcPts val="0"/>
              </a:spcBef>
              <a:spcAft>
                <a:spcPts val="1200"/>
              </a:spcAft>
              <a:buClrTx/>
              <a:buSzTx/>
              <a:buFontTx/>
              <a:buNone/>
              <a:tabLst/>
              <a:defRPr/>
            </a:pPr>
            <a:endParaRPr kumimoji="0" lang="es-AR" sz="1200" b="0" i="0" u="none" strike="noStrike" kern="1200" cap="none" spc="0" normalizeH="0" baseline="0" noProof="0">
              <a:ln>
                <a:noFill/>
              </a:ln>
              <a:solidFill>
                <a:srgbClr val="222222"/>
              </a:solidFill>
              <a:effectLst/>
              <a:uLnTx/>
              <a:uFillTx/>
              <a:latin typeface="Taub Sans"/>
            </a:endParaRPr>
          </a:p>
        </p:txBody>
      </p:sp>
      <p:sp>
        <p:nvSpPr>
          <p:cNvPr id="9" name="Red background">
            <a:extLst>
              <a:ext uri="{FF2B5EF4-FFF2-40B4-BE49-F238E27FC236}">
                <a16:creationId xmlns:a16="http://schemas.microsoft.com/office/drawing/2014/main" id="{EBBFC957-7FE6-6FAF-FC47-B97FAD0A7DF4}"/>
              </a:ext>
              <a:ext uri="{C183D7F6-B498-43B3-948B-1728B52AA6E4}">
                <adec:decorative xmlns:adec="http://schemas.microsoft.com/office/drawing/2017/decorative" val="1"/>
              </a:ext>
            </a:extLst>
          </p:cNvPr>
          <p:cNvSpPr/>
          <p:nvPr userDrawn="1"/>
        </p:nvSpPr>
        <p:spPr>
          <a:xfrm flipV="1">
            <a:off x="0" y="2461886"/>
            <a:ext cx="12192000" cy="4396115"/>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4" name="Title">
            <a:extLst>
              <a:ext uri="{FF2B5EF4-FFF2-40B4-BE49-F238E27FC236}">
                <a16:creationId xmlns:a16="http://schemas.microsoft.com/office/drawing/2014/main" id="{F93BD172-B345-B450-5D93-650BA4423FB5}"/>
              </a:ext>
            </a:extLst>
          </p:cNvPr>
          <p:cNvSpPr>
            <a:spLocks noGrp="1"/>
          </p:cNvSpPr>
          <p:nvPr>
            <p:ph type="body" sz="quarter" idx="28" hasCustomPrompt="1"/>
          </p:nvPr>
        </p:nvSpPr>
        <p:spPr>
          <a:xfrm>
            <a:off x="559521" y="3762296"/>
            <a:ext cx="11072958" cy="923330"/>
          </a:xfrm>
        </p:spPr>
        <p:txBody>
          <a:bodyPr anchor="b">
            <a:spAutoFit/>
          </a:bodyPr>
          <a:lstStyle>
            <a:lvl1pPr>
              <a:lnSpc>
                <a:spcPct val="100000"/>
              </a:lnSpc>
              <a:spcAft>
                <a:spcPts val="0"/>
              </a:spcAft>
              <a:defRPr sz="5999" b="1" cap="all" baseline="0">
                <a:solidFill>
                  <a:schemeClr val="bg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SECTION DIVIDER</a:t>
            </a:r>
          </a:p>
        </p:txBody>
      </p:sp>
      <p:sp>
        <p:nvSpPr>
          <p:cNvPr id="5" name="Subtitle">
            <a:extLst>
              <a:ext uri="{FF2B5EF4-FFF2-40B4-BE49-F238E27FC236}">
                <a16:creationId xmlns:a16="http://schemas.microsoft.com/office/drawing/2014/main" id="{585434FC-D84A-2A7E-A5BA-529D352387AA}"/>
              </a:ext>
            </a:extLst>
          </p:cNvPr>
          <p:cNvSpPr>
            <a:spLocks noGrp="1"/>
          </p:cNvSpPr>
          <p:nvPr>
            <p:ph type="body" sz="quarter" idx="29" hasCustomPrompt="1"/>
          </p:nvPr>
        </p:nvSpPr>
        <p:spPr>
          <a:xfrm>
            <a:off x="559521" y="4935382"/>
            <a:ext cx="6398380" cy="252413"/>
          </a:xfrm>
        </p:spPr>
        <p:txBody>
          <a:bodyPr anchor="ctr"/>
          <a:lstStyle>
            <a:lvl1pPr>
              <a:defRPr sz="2400">
                <a:solidFill>
                  <a:schemeClr val="bg1"/>
                </a:solidFill>
              </a:defRPr>
            </a:lvl1pPr>
            <a:lvl2pPr marL="0" indent="0">
              <a:buNone/>
              <a:defRPr/>
            </a:lvl2pPr>
          </a:lstStyle>
          <a:p>
            <a:pPr lvl="0"/>
            <a:r>
              <a:rPr lang="en-US" dirty="0"/>
              <a:t>Section subtitle</a:t>
            </a:r>
          </a:p>
        </p:txBody>
      </p:sp>
      <p:sp>
        <p:nvSpPr>
          <p:cNvPr id="6" name="Decorative">
            <a:extLst>
              <a:ext uri="{FF2B5EF4-FFF2-40B4-BE49-F238E27FC236}">
                <a16:creationId xmlns:a16="http://schemas.microsoft.com/office/drawing/2014/main" id="{5D0F0995-FF98-978F-60E8-D1A8759AF29A}"/>
              </a:ext>
              <a:ext uri="{C183D7F6-B498-43B3-948B-1728B52AA6E4}">
                <adec:decorative xmlns:adec="http://schemas.microsoft.com/office/drawing/2017/decorative" val="1"/>
              </a:ext>
            </a:extLst>
          </p:cNvPr>
          <p:cNvSpPr>
            <a:spLocks noGrp="1"/>
          </p:cNvSpPr>
          <p:nvPr>
            <p:ph type="body" sz="quarter" idx="27" hasCustomPrompt="1"/>
          </p:nvPr>
        </p:nvSpPr>
        <p:spPr>
          <a:xfrm>
            <a:off x="559521" y="2099203"/>
            <a:ext cx="2423134" cy="653211"/>
          </a:xfrm>
        </p:spPr>
        <p:txBody>
          <a:bodyPr anchor="b"/>
          <a:lstStyle>
            <a:lvl1pPr>
              <a:lnSpc>
                <a:spcPts val="4700"/>
              </a:lnSpc>
              <a:spcAft>
                <a:spcPts val="0"/>
              </a:spcAft>
              <a:defRPr sz="10999" b="1">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01</a:t>
            </a:r>
          </a:p>
        </p:txBody>
      </p:sp>
      <p:sp>
        <p:nvSpPr>
          <p:cNvPr id="7" name="Number">
            <a:extLst>
              <a:ext uri="{FF2B5EF4-FFF2-40B4-BE49-F238E27FC236}">
                <a16:creationId xmlns:a16="http://schemas.microsoft.com/office/drawing/2014/main" id="{231B0BA4-58A7-CBA9-296B-E9FC8F6B5551}"/>
              </a:ext>
              <a:ext uri="{C183D7F6-B498-43B3-948B-1728B52AA6E4}">
                <adec:decorative xmlns:adec="http://schemas.microsoft.com/office/drawing/2017/decorative" val="1"/>
              </a:ext>
            </a:extLst>
          </p:cNvPr>
          <p:cNvSpPr txBox="1">
            <a:spLocks/>
          </p:cNvSpPr>
          <p:nvPr userDrawn="1"/>
        </p:nvSpPr>
        <p:spPr>
          <a:xfrm>
            <a:off x="10658212"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chemeClr val="bg1"/>
                </a:solidFill>
              </a:rPr>
              <a:pPr/>
              <a:t>‹#›</a:t>
            </a:fld>
            <a:endParaRPr lang="en-US" sz="800" dirty="0">
              <a:solidFill>
                <a:schemeClr val="bg1"/>
              </a:solidFill>
            </a:endParaRPr>
          </a:p>
        </p:txBody>
      </p:sp>
      <p:sp>
        <p:nvSpPr>
          <p:cNvPr id="10" name="ADP ">
            <a:extLst>
              <a:ext uri="{FF2B5EF4-FFF2-40B4-BE49-F238E27FC236}">
                <a16:creationId xmlns:a16="http://schemas.microsoft.com/office/drawing/2014/main" id="{164EB8A5-4053-C697-7024-A91DB80B493F}"/>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solidFill>
                <a:schemeClr val="bg1"/>
              </a:solidFill>
            </a:endParaRPr>
          </a:p>
        </p:txBody>
      </p:sp>
      <p:sp>
        <p:nvSpPr>
          <p:cNvPr id="2" name="Copyright">
            <a:extLst>
              <a:ext uri="{FF2B5EF4-FFF2-40B4-BE49-F238E27FC236}">
                <a16:creationId xmlns:a16="http://schemas.microsoft.com/office/drawing/2014/main" id="{CC43B154-4FFC-2F69-E38D-A0810CEC99A7}"/>
              </a:ext>
              <a:ext uri="{C183D7F6-B498-43B3-948B-1728B52AA6E4}">
                <adec:decorative xmlns:adec="http://schemas.microsoft.com/office/drawing/2017/decorative" val="1"/>
              </a:ext>
            </a:extLst>
          </p:cNvPr>
          <p:cNvSpPr txBox="1"/>
          <p:nvPr userDrawn="1"/>
        </p:nvSpPr>
        <p:spPr>
          <a:xfrm>
            <a:off x="369084" y="6556630"/>
            <a:ext cx="1132586" cy="1186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771" dirty="0">
                <a:solidFill>
                  <a:schemeClr val="bg1"/>
                </a:solidFill>
                <a:latin typeface="+mn-lt"/>
              </a:rPr>
              <a:t>Copyright © 2025 ADP, Inc. </a:t>
            </a:r>
          </a:p>
        </p:txBody>
      </p:sp>
    </p:spTree>
    <p:extLst>
      <p:ext uri="{BB962C8B-B14F-4D97-AF65-F5344CB8AC3E}">
        <p14:creationId xmlns:p14="http://schemas.microsoft.com/office/powerpoint/2010/main" val="3536347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A White">
    <p:bg>
      <p:bgPr>
        <a:solidFill>
          <a:schemeClr val="bg2"/>
        </a:solidFill>
        <a:effectLst/>
      </p:bgPr>
    </p:bg>
    <p:spTree>
      <p:nvGrpSpPr>
        <p:cNvPr id="1" name=""/>
        <p:cNvGrpSpPr/>
        <p:nvPr/>
      </p:nvGrpSpPr>
      <p:grpSpPr>
        <a:xfrm>
          <a:off x="0" y="0"/>
          <a:ext cx="0" cy="0"/>
          <a:chOff x="0" y="0"/>
          <a:chExt cx="0" cy="0"/>
        </a:xfrm>
      </p:grpSpPr>
      <p:sp>
        <p:nvSpPr>
          <p:cNvPr id="19" name="Slide title">
            <a:extLst>
              <a:ext uri="{FF2B5EF4-FFF2-40B4-BE49-F238E27FC236}">
                <a16:creationId xmlns:a16="http://schemas.microsoft.com/office/drawing/2014/main" id="{552FA3E0-F23A-7B6F-618F-639C7563EB44}"/>
              </a:ext>
            </a:extLst>
          </p:cNvPr>
          <p:cNvSpPr>
            <a:spLocks noGrp="1"/>
          </p:cNvSpPr>
          <p:nvPr>
            <p:ph type="body" sz="quarter" idx="12" hasCustomPrompt="1"/>
          </p:nvPr>
        </p:nvSpPr>
        <p:spPr>
          <a:xfrm>
            <a:off x="354338" y="1303584"/>
            <a:ext cx="6170694" cy="1378981"/>
          </a:xfrm>
          <a:prstGeom prst="rect">
            <a:avLst/>
          </a:prstGeom>
        </p:spPr>
        <p:txBody>
          <a:bodyPr/>
          <a:lstStyle>
            <a:lvl1pPr>
              <a:lnSpc>
                <a:spcPct val="90000"/>
              </a:lnSpc>
              <a:spcAft>
                <a:spcPts val="6399"/>
              </a:spcAft>
              <a:defRPr sz="48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a:t>
            </a:r>
          </a:p>
        </p:txBody>
      </p:sp>
      <p:sp>
        <p:nvSpPr>
          <p:cNvPr id="24" name="Subtitle">
            <a:extLst>
              <a:ext uri="{FF2B5EF4-FFF2-40B4-BE49-F238E27FC236}">
                <a16:creationId xmlns:a16="http://schemas.microsoft.com/office/drawing/2014/main" id="{8089144B-FBF4-7B30-2827-80BE18B58887}"/>
              </a:ext>
            </a:extLst>
          </p:cNvPr>
          <p:cNvSpPr>
            <a:spLocks noGrp="1"/>
          </p:cNvSpPr>
          <p:nvPr>
            <p:ph type="body" sz="quarter" idx="13" hasCustomPrompt="1"/>
          </p:nvPr>
        </p:nvSpPr>
        <p:spPr>
          <a:xfrm>
            <a:off x="354338" y="2936915"/>
            <a:ext cx="6159827" cy="397422"/>
          </a:xfrm>
          <a:prstGeom prst="rect">
            <a:avLst/>
          </a:prstGeom>
        </p:spPr>
        <p:txBody>
          <a:bodyPr/>
          <a:lstStyle>
            <a:lvl1pPr>
              <a:defRPr sz="2400">
                <a:solidFill>
                  <a:schemeClr val="tx1"/>
                </a:solidFill>
                <a:latin typeface="Taub Sans Text" pitchFamily="2" charset="77"/>
                <a:ea typeface="Taub Sans Text" pitchFamily="2" charset="77"/>
              </a:defRPr>
            </a:lvl1pPr>
            <a:lvl2pPr>
              <a:defRPr sz="1400"/>
            </a:lvl2pPr>
            <a:lvl3pPr>
              <a:defRPr sz="1400"/>
            </a:lvl3pPr>
            <a:lvl4pPr>
              <a:defRPr sz="1400"/>
            </a:lvl4pPr>
            <a:lvl5pPr>
              <a:defRPr sz="1400"/>
            </a:lvl5pPr>
          </a:lstStyle>
          <a:p>
            <a:pPr lvl="0"/>
            <a:r>
              <a:rPr lang="en-US" dirty="0"/>
              <a:t>Subtitle of the presentation</a:t>
            </a:r>
          </a:p>
        </p:txBody>
      </p:sp>
      <p:sp>
        <p:nvSpPr>
          <p:cNvPr id="6" name="Date location">
            <a:extLst>
              <a:ext uri="{FF2B5EF4-FFF2-40B4-BE49-F238E27FC236}">
                <a16:creationId xmlns:a16="http://schemas.microsoft.com/office/drawing/2014/main" id="{3C684969-B203-27B6-804C-CF31D1D60B7F}"/>
              </a:ext>
            </a:extLst>
          </p:cNvPr>
          <p:cNvSpPr>
            <a:spLocks noGrp="1"/>
          </p:cNvSpPr>
          <p:nvPr>
            <p:ph type="body" sz="quarter" idx="11"/>
          </p:nvPr>
        </p:nvSpPr>
        <p:spPr>
          <a:xfrm>
            <a:off x="354338" y="4027604"/>
            <a:ext cx="6159827" cy="295974"/>
          </a:xfrm>
          <a:prstGeom prst="rect">
            <a:avLst/>
          </a:prstGeom>
        </p:spPr>
        <p:txBody>
          <a:bodyPr/>
          <a:lstStyle>
            <a:lvl1pPr>
              <a:defRPr sz="1800">
                <a:solidFill>
                  <a:schemeClr val="tx1"/>
                </a:solidFill>
                <a:latin typeface="Taub Sans Text" pitchFamily="2" charset="77"/>
                <a:ea typeface="Taub Sans Text" pitchFamily="2" charset="77"/>
              </a:defRPr>
            </a:lvl1pPr>
          </a:lstStyle>
          <a:p>
            <a:r>
              <a:rPr lang="en-US" dirty="0"/>
              <a:t>Date | Location</a:t>
            </a:r>
          </a:p>
        </p:txBody>
      </p:sp>
      <p:pic>
        <p:nvPicPr>
          <p:cNvPr id="3" name="ADP logo">
            <a:extLst>
              <a:ext uri="{FF2B5EF4-FFF2-40B4-BE49-F238E27FC236}">
                <a16:creationId xmlns:a16="http://schemas.microsoft.com/office/drawing/2014/main" id="{1455A4FA-020B-59D1-B948-4434EE8D087F}"/>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369084" y="5131558"/>
            <a:ext cx="1414855" cy="985474"/>
          </a:xfrm>
          <a:prstGeom prst="rect">
            <a:avLst/>
          </a:prstGeom>
        </p:spPr>
      </p:pic>
      <p:sp>
        <p:nvSpPr>
          <p:cNvPr id="5" name="Copyright">
            <a:extLst>
              <a:ext uri="{FF2B5EF4-FFF2-40B4-BE49-F238E27FC236}">
                <a16:creationId xmlns:a16="http://schemas.microsoft.com/office/drawing/2014/main" id="{9E17C623-1897-C7B2-22C0-876A4C398B78}"/>
              </a:ext>
              <a:ext uri="{C183D7F6-B498-43B3-948B-1728B52AA6E4}">
                <adec:decorative xmlns:adec="http://schemas.microsoft.com/office/drawing/2017/decorative" val="1"/>
              </a:ext>
            </a:extLst>
          </p:cNvPr>
          <p:cNvSpPr txBox="1"/>
          <p:nvPr userDrawn="1"/>
        </p:nvSpPr>
        <p:spPr>
          <a:xfrm>
            <a:off x="10652055"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chemeClr val="tx1"/>
                </a:solidFill>
                <a:latin typeface="+mn-lt"/>
              </a:rPr>
              <a:t>Copyright © 2025 ADP, Inc. </a:t>
            </a:r>
          </a:p>
        </p:txBody>
      </p:sp>
      <p:pic>
        <p:nvPicPr>
          <p:cNvPr id="9" name="Illustration">
            <a:extLst>
              <a:ext uri="{FF2B5EF4-FFF2-40B4-BE49-F238E27FC236}">
                <a16:creationId xmlns:a16="http://schemas.microsoft.com/office/drawing/2014/main" id="{82D65964-C612-877D-668F-A72191E0F325}"/>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871317" y="882083"/>
            <a:ext cx="5083154" cy="4684105"/>
          </a:xfrm>
          <a:prstGeom prst="rect">
            <a:avLst/>
          </a:prstGeom>
        </p:spPr>
      </p:pic>
    </p:spTree>
    <p:extLst>
      <p:ext uri="{BB962C8B-B14F-4D97-AF65-F5344CB8AC3E}">
        <p14:creationId xmlns:p14="http://schemas.microsoft.com/office/powerpoint/2010/main" val="142662699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Subtitle | Two column">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11453111"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1609344"/>
            <a:ext cx="4976955"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2259013"/>
            <a:ext cx="4976955" cy="3725862"/>
          </a:xfrm>
        </p:spPr>
        <p:txBody>
          <a:bodyPr/>
          <a:lstStyle>
            <a:lvl1pPr>
              <a:defRPr>
                <a:solidFill>
                  <a:schemeClr val="tx1"/>
                </a:solidFill>
                <a:latin typeface="Taub Sans Text" pitchFamily="2" charset="77"/>
                <a:ea typeface="Taub Sans Text" pitchFamily="2" charset="77"/>
              </a:defRPr>
            </a:lvl1pPr>
            <a:lvl2pPr>
              <a:buSzPct val="90000"/>
              <a:defRPr>
                <a:solidFill>
                  <a:schemeClr val="tx1"/>
                </a:solidFill>
                <a:latin typeface="Taub Sans Text" pitchFamily="2" charset="77"/>
                <a:ea typeface="Taub Sans Text" pitchFamily="2" charset="77"/>
              </a:defRPr>
            </a:lvl2pPr>
            <a:lvl3pPr>
              <a:buSzPct val="80000"/>
              <a:defRPr>
                <a:solidFill>
                  <a:schemeClr val="tx1"/>
                </a:solidFill>
                <a:latin typeface="Taub Sans Text" pitchFamily="2" charset="77"/>
                <a:ea typeface="Taub Sans Text" pitchFamily="2" charset="77"/>
              </a:defRPr>
            </a:lvl3pPr>
            <a:lvl4pPr>
              <a:defRPr>
                <a:solidFill>
                  <a:schemeClr val="tx1"/>
                </a:solidFill>
                <a:latin typeface="Taub Sans Text" pitchFamily="2" charset="77"/>
                <a:ea typeface="Taub Sans Text" pitchFamily="2" charset="77"/>
              </a:defRPr>
            </a:lvl4pPr>
            <a:lvl5pPr>
              <a:defRPr>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H1">
            <a:extLst>
              <a:ext uri="{FF2B5EF4-FFF2-40B4-BE49-F238E27FC236}">
                <a16:creationId xmlns:a16="http://schemas.microsoft.com/office/drawing/2014/main" id="{4F253C88-F5E2-7F35-5E3E-020A581F5E1B}"/>
              </a:ext>
            </a:extLst>
          </p:cNvPr>
          <p:cNvSpPr>
            <a:spLocks noGrp="1"/>
          </p:cNvSpPr>
          <p:nvPr>
            <p:ph type="body" sz="quarter" idx="18" hasCustomPrompt="1"/>
          </p:nvPr>
        </p:nvSpPr>
        <p:spPr>
          <a:xfrm>
            <a:off x="6845206" y="1609344"/>
            <a:ext cx="4976955"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5" name="Text">
            <a:extLst>
              <a:ext uri="{FF2B5EF4-FFF2-40B4-BE49-F238E27FC236}">
                <a16:creationId xmlns:a16="http://schemas.microsoft.com/office/drawing/2014/main" id="{9DEA1DAD-5392-F3C0-F1F5-08D0C76B3E25}"/>
              </a:ext>
            </a:extLst>
          </p:cNvPr>
          <p:cNvSpPr>
            <a:spLocks noGrp="1"/>
          </p:cNvSpPr>
          <p:nvPr>
            <p:ph type="body" sz="quarter" idx="17"/>
          </p:nvPr>
        </p:nvSpPr>
        <p:spPr>
          <a:xfrm>
            <a:off x="6845206" y="2259013"/>
            <a:ext cx="4976955" cy="3725862"/>
          </a:xfrm>
        </p:spPr>
        <p:txBody>
          <a:bodyPr/>
          <a:lstStyle>
            <a:lvl1pPr>
              <a:defRPr>
                <a:solidFill>
                  <a:schemeClr val="tx1"/>
                </a:solidFill>
                <a:latin typeface="Taub Sans Text" pitchFamily="2" charset="77"/>
                <a:ea typeface="Taub Sans Text" pitchFamily="2" charset="77"/>
              </a:defRPr>
            </a:lvl1pPr>
            <a:lvl2pPr>
              <a:buSzPct val="90000"/>
              <a:defRPr>
                <a:solidFill>
                  <a:schemeClr val="tx1"/>
                </a:solidFill>
                <a:latin typeface="Taub Sans Text" pitchFamily="2" charset="77"/>
                <a:ea typeface="Taub Sans Text" pitchFamily="2" charset="77"/>
              </a:defRPr>
            </a:lvl2pPr>
            <a:lvl3pPr>
              <a:buSzPct val="80000"/>
              <a:defRPr>
                <a:solidFill>
                  <a:schemeClr val="tx1"/>
                </a:solidFill>
                <a:latin typeface="Taub Sans Text" pitchFamily="2" charset="77"/>
                <a:ea typeface="Taub Sans Text" pitchFamily="2" charset="77"/>
              </a:defRPr>
            </a:lvl3pPr>
            <a:lvl4pPr>
              <a:defRPr>
                <a:solidFill>
                  <a:schemeClr val="tx1"/>
                </a:solidFill>
                <a:latin typeface="Taub Sans Text" pitchFamily="2" charset="77"/>
                <a:ea typeface="Taub Sans Text" pitchFamily="2" charset="77"/>
              </a:defRPr>
            </a:lvl4pPr>
            <a:lvl5pPr>
              <a:defRPr>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4759022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Subtitle | Three columns">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11453111"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9" name="H1">
            <a:extLst>
              <a:ext uri="{FF2B5EF4-FFF2-40B4-BE49-F238E27FC236}">
                <a16:creationId xmlns:a16="http://schemas.microsoft.com/office/drawing/2014/main" id="{365BE915-CD2D-46B2-7962-E77A73AE3B58}"/>
              </a:ext>
            </a:extLst>
          </p:cNvPr>
          <p:cNvSpPr>
            <a:spLocks noGrp="1"/>
          </p:cNvSpPr>
          <p:nvPr>
            <p:ph type="body" sz="quarter" idx="14" hasCustomPrompt="1"/>
          </p:nvPr>
        </p:nvSpPr>
        <p:spPr>
          <a:xfrm>
            <a:off x="369047" y="1609344"/>
            <a:ext cx="3337661"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a:t>
            </a:r>
          </a:p>
        </p:txBody>
      </p:sp>
      <p:sp>
        <p:nvSpPr>
          <p:cNvPr id="6" name="H1">
            <a:extLst>
              <a:ext uri="{FF2B5EF4-FFF2-40B4-BE49-F238E27FC236}">
                <a16:creationId xmlns:a16="http://schemas.microsoft.com/office/drawing/2014/main" id="{8F88C33B-ECF2-988C-8E75-CC39190DAC8D}"/>
              </a:ext>
            </a:extLst>
          </p:cNvPr>
          <p:cNvSpPr>
            <a:spLocks noGrp="1"/>
          </p:cNvSpPr>
          <p:nvPr>
            <p:ph type="body" sz="quarter" idx="17" hasCustomPrompt="1"/>
          </p:nvPr>
        </p:nvSpPr>
        <p:spPr>
          <a:xfrm>
            <a:off x="4426773" y="1609344"/>
            <a:ext cx="3337661"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a:t>
            </a:r>
          </a:p>
        </p:txBody>
      </p:sp>
      <p:sp>
        <p:nvSpPr>
          <p:cNvPr id="4" name="H1">
            <a:extLst>
              <a:ext uri="{FF2B5EF4-FFF2-40B4-BE49-F238E27FC236}">
                <a16:creationId xmlns:a16="http://schemas.microsoft.com/office/drawing/2014/main" id="{29AE37CA-A1F1-31F1-BFC0-B3104AFEF1C6}"/>
              </a:ext>
            </a:extLst>
          </p:cNvPr>
          <p:cNvSpPr>
            <a:spLocks noGrp="1"/>
          </p:cNvSpPr>
          <p:nvPr>
            <p:ph type="body" sz="quarter" idx="19" hasCustomPrompt="1"/>
          </p:nvPr>
        </p:nvSpPr>
        <p:spPr>
          <a:xfrm>
            <a:off x="8484497" y="1609344"/>
            <a:ext cx="3337661"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a:t>
            </a:r>
          </a:p>
        </p:txBody>
      </p:sp>
      <p:sp>
        <p:nvSpPr>
          <p:cNvPr id="12" name="Text Placeholder 11">
            <a:extLst>
              <a:ext uri="{FF2B5EF4-FFF2-40B4-BE49-F238E27FC236}">
                <a16:creationId xmlns:a16="http://schemas.microsoft.com/office/drawing/2014/main" id="{B4FC8352-98B1-19B7-91E1-89A0CD8A4302}"/>
              </a:ext>
            </a:extLst>
          </p:cNvPr>
          <p:cNvSpPr>
            <a:spLocks noGrp="1"/>
          </p:cNvSpPr>
          <p:nvPr>
            <p:ph type="body" sz="quarter" idx="20"/>
          </p:nvPr>
        </p:nvSpPr>
        <p:spPr>
          <a:xfrm>
            <a:off x="370218" y="2257425"/>
            <a:ext cx="3336490" cy="3879850"/>
          </a:xfrm>
        </p:spPr>
        <p:txBody>
          <a:bodyPr/>
          <a:lstStyle>
            <a:lvl2pPr>
              <a:buSzPct val="90000"/>
              <a:defRPr/>
            </a:lvl2pPr>
            <a:lvl3pPr>
              <a:buSzPct val="8000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Text Placeholder 11">
            <a:extLst>
              <a:ext uri="{FF2B5EF4-FFF2-40B4-BE49-F238E27FC236}">
                <a16:creationId xmlns:a16="http://schemas.microsoft.com/office/drawing/2014/main" id="{D5BF00F9-4AF0-B2F0-3EDD-9077E5E1406A}"/>
              </a:ext>
            </a:extLst>
          </p:cNvPr>
          <p:cNvSpPr>
            <a:spLocks noGrp="1"/>
          </p:cNvSpPr>
          <p:nvPr>
            <p:ph type="body" sz="quarter" idx="21"/>
          </p:nvPr>
        </p:nvSpPr>
        <p:spPr>
          <a:xfrm>
            <a:off x="4429072" y="2257425"/>
            <a:ext cx="3336490" cy="3879850"/>
          </a:xfrm>
        </p:spPr>
        <p:txBody>
          <a:bodyPr/>
          <a:lstStyle>
            <a:lvl2pPr>
              <a:buSzPct val="90000"/>
              <a:defRPr/>
            </a:lvl2pPr>
            <a:lvl3pPr>
              <a:buSzPct val="8000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Text Placeholder 11">
            <a:extLst>
              <a:ext uri="{FF2B5EF4-FFF2-40B4-BE49-F238E27FC236}">
                <a16:creationId xmlns:a16="http://schemas.microsoft.com/office/drawing/2014/main" id="{4B3011DA-2E3B-06A9-7072-ED50711D67A4}"/>
              </a:ext>
            </a:extLst>
          </p:cNvPr>
          <p:cNvSpPr>
            <a:spLocks noGrp="1"/>
          </p:cNvSpPr>
          <p:nvPr>
            <p:ph type="body" sz="quarter" idx="22"/>
          </p:nvPr>
        </p:nvSpPr>
        <p:spPr>
          <a:xfrm>
            <a:off x="8487925" y="2257425"/>
            <a:ext cx="3336490" cy="3879850"/>
          </a:xfrm>
        </p:spPr>
        <p:txBody>
          <a:bodyPr/>
          <a:lstStyle>
            <a:lvl2pPr>
              <a:buSzPct val="90000"/>
              <a:defRPr/>
            </a:lvl2pPr>
            <a:lvl3pPr>
              <a:buSzPct val="80000"/>
              <a:defRPr/>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593039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d Title | Subtitle | Two column">
    <p:bg>
      <p:bgPr>
        <a:solidFill>
          <a:schemeClr val="bg2"/>
        </a:solidFill>
        <a:effectLst/>
      </p:bgPr>
    </p:bg>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7DB111BC-AE64-2C3D-C226-286896D8B8ED}"/>
              </a:ext>
              <a:ext uri="{C183D7F6-B498-43B3-948B-1728B52AA6E4}">
                <adec:decorative xmlns:adec="http://schemas.microsoft.com/office/drawing/2017/decorative" val="1"/>
              </a:ext>
            </a:extLst>
          </p:cNvPr>
          <p:cNvSpPr/>
          <p:nvPr userDrawn="1"/>
        </p:nvSpPr>
        <p:spPr>
          <a:xfrm>
            <a:off x="0" y="0"/>
            <a:ext cx="12192000" cy="13788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bg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11453111" cy="328295"/>
          </a:xfrm>
          <a:prstGeom prst="rect">
            <a:avLst/>
          </a:prstGeom>
        </p:spPr>
        <p:txBody>
          <a:bodyPr/>
          <a:lstStyle>
            <a:lvl1pPr>
              <a:defRPr sz="2000">
                <a:solidFill>
                  <a:schemeClr val="bg1"/>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50" y="1783080"/>
            <a:ext cx="11453109"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50" y="2423082"/>
            <a:ext cx="4972830" cy="3621168"/>
          </a:xfrm>
        </p:spPr>
        <p:txBody>
          <a:bodyPr/>
          <a:lstStyle>
            <a:lvl1pPr>
              <a:defRPr sz="1400">
                <a:solidFill>
                  <a:schemeClr val="tx1"/>
                </a:solidFill>
                <a:latin typeface="Taub Sans Text" pitchFamily="2" charset="77"/>
                <a:ea typeface="Taub Sans Text" pitchFamily="2" charset="77"/>
              </a:defRPr>
            </a:lvl1pPr>
            <a:lvl2pPr>
              <a:buSzPct val="90000"/>
              <a:defRPr sz="1400">
                <a:solidFill>
                  <a:schemeClr val="tx1"/>
                </a:solidFill>
                <a:latin typeface="Taub Sans Text" pitchFamily="2" charset="77"/>
                <a:ea typeface="Taub Sans Text" pitchFamily="2" charset="77"/>
              </a:defRPr>
            </a:lvl2pPr>
            <a:lvl3pPr>
              <a:buSzPct val="90000"/>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aragraph">
            <a:extLst>
              <a:ext uri="{FF2B5EF4-FFF2-40B4-BE49-F238E27FC236}">
                <a16:creationId xmlns:a16="http://schemas.microsoft.com/office/drawing/2014/main" id="{7281B77C-D606-8C6E-B85F-62B5E7C78EE9}"/>
              </a:ext>
            </a:extLst>
          </p:cNvPr>
          <p:cNvSpPr>
            <a:spLocks noGrp="1"/>
          </p:cNvSpPr>
          <p:nvPr>
            <p:ph type="body" sz="quarter" idx="16"/>
          </p:nvPr>
        </p:nvSpPr>
        <p:spPr>
          <a:xfrm>
            <a:off x="6850122" y="2423082"/>
            <a:ext cx="4973688" cy="3621168"/>
          </a:xfrm>
        </p:spPr>
        <p:txBody>
          <a:bodyPr/>
          <a:lstStyle>
            <a:lvl1pPr>
              <a:defRPr sz="1400">
                <a:solidFill>
                  <a:schemeClr val="tx1"/>
                </a:solidFill>
                <a:latin typeface="Taub Sans Text" pitchFamily="2" charset="77"/>
                <a:ea typeface="Taub Sans Text" pitchFamily="2" charset="77"/>
              </a:defRPr>
            </a:lvl1pPr>
            <a:lvl2pPr>
              <a:buSzPct val="90000"/>
              <a:defRPr sz="1400">
                <a:solidFill>
                  <a:schemeClr val="tx1"/>
                </a:solidFill>
                <a:latin typeface="Taub Sans Text" pitchFamily="2" charset="77"/>
                <a:ea typeface="Taub Sans Text" pitchFamily="2" charset="77"/>
              </a:defRPr>
            </a:lvl2pPr>
            <a:lvl3pPr>
              <a:buSzPct val="90000"/>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7946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Red Title | One column Large">
    <p:bg>
      <p:bgPr>
        <a:solidFill>
          <a:schemeClr val="bg2"/>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7B8BF044-5190-FB9B-331D-30CA4F935A22}"/>
              </a:ext>
              <a:ext uri="{C183D7F6-B498-43B3-948B-1728B52AA6E4}">
                <adec:decorative xmlns:adec="http://schemas.microsoft.com/office/drawing/2017/decorative" val="1"/>
              </a:ext>
            </a:extLst>
          </p:cNvPr>
          <p:cNvSpPr/>
          <p:nvPr userDrawn="1"/>
        </p:nvSpPr>
        <p:spPr>
          <a:xfrm>
            <a:off x="0" y="0"/>
            <a:ext cx="12192000" cy="1143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bg1"/>
                </a:solidFill>
                <a:latin typeface="Taub Sans Text" pitchFamily="2" charset="77"/>
                <a:ea typeface="Taub Sans Text" pitchFamily="2" charset="77"/>
              </a:defRPr>
            </a:lvl1pPr>
          </a:lstStyle>
          <a:p>
            <a:r>
              <a:rPr lang="en-US" dirty="0"/>
              <a:t>HEADLINE IN ALL CAPS, 36-PT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50" y="2118831"/>
            <a:ext cx="9723662"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50" y="2946400"/>
            <a:ext cx="9723662" cy="3038475"/>
          </a:xfrm>
        </p:spPr>
        <p:txBody>
          <a:bodyPr/>
          <a:lstStyle>
            <a:lvl1pPr>
              <a:defRPr sz="1800">
                <a:solidFill>
                  <a:schemeClr val="tx1"/>
                </a:solidFill>
                <a:latin typeface="Taub Sans Text" pitchFamily="2" charset="77"/>
                <a:ea typeface="Taub Sans Text" pitchFamily="2" charset="77"/>
              </a:defRPr>
            </a:lvl1pPr>
            <a:lvl2pPr>
              <a:buSzPct val="90000"/>
              <a:defRPr sz="1800">
                <a:solidFill>
                  <a:schemeClr val="tx1"/>
                </a:solidFill>
                <a:latin typeface="Taub Sans Text" pitchFamily="2" charset="77"/>
                <a:ea typeface="Taub Sans Text" pitchFamily="2" charset="77"/>
              </a:defRPr>
            </a:lvl2pPr>
            <a:lvl3pPr>
              <a:buSzPct val="80000"/>
              <a:defRPr sz="1800">
                <a:solidFill>
                  <a:schemeClr val="tx1"/>
                </a:solidFill>
                <a:latin typeface="Taub Sans Text" pitchFamily="2" charset="77"/>
                <a:ea typeface="Taub Sans Text" pitchFamily="2" charset="77"/>
              </a:defRPr>
            </a:lvl3pPr>
            <a:lvl4pPr>
              <a:defRPr sz="1800">
                <a:solidFill>
                  <a:schemeClr val="tx1"/>
                </a:solidFill>
                <a:latin typeface="Taub Sans Text" pitchFamily="2" charset="77"/>
                <a:ea typeface="Taub Sans Text" pitchFamily="2" charset="77"/>
              </a:defRPr>
            </a:lvl4pPr>
            <a:lvl5pPr>
              <a:defRPr sz="20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6271087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Red Title | Two columns">
    <p:bg>
      <p:bgPr>
        <a:solidFill>
          <a:schemeClr val="bg2"/>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7B8BF044-5190-FB9B-331D-30CA4F935A22}"/>
              </a:ext>
              <a:ext uri="{C183D7F6-B498-43B3-948B-1728B52AA6E4}">
                <adec:decorative xmlns:adec="http://schemas.microsoft.com/office/drawing/2017/decorative" val="1"/>
              </a:ext>
            </a:extLst>
          </p:cNvPr>
          <p:cNvSpPr/>
          <p:nvPr userDrawn="1"/>
        </p:nvSpPr>
        <p:spPr>
          <a:xfrm>
            <a:off x="0" y="0"/>
            <a:ext cx="12192000" cy="1143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bg1"/>
                </a:solidFill>
                <a:latin typeface="Taub Sans Text" pitchFamily="2" charset="77"/>
                <a:ea typeface="Taub Sans Text" pitchFamily="2" charset="77"/>
              </a:defRPr>
            </a:lvl1pPr>
          </a:lstStyle>
          <a:p>
            <a:r>
              <a:rPr lang="en-US" dirty="0"/>
              <a:t>HEADLINE IN ALL CAPS, 36-PT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50" y="2118831"/>
            <a:ext cx="11453109"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48" y="2946400"/>
            <a:ext cx="5092545" cy="3097851"/>
          </a:xfrm>
        </p:spPr>
        <p:txBody>
          <a:bodyPr/>
          <a:lstStyle>
            <a:lvl1pPr>
              <a:defRPr sz="1400">
                <a:solidFill>
                  <a:schemeClr val="tx1"/>
                </a:solidFill>
                <a:latin typeface="Taub Sans Text" pitchFamily="2" charset="77"/>
                <a:ea typeface="Taub Sans Text" pitchFamily="2" charset="77"/>
              </a:defRPr>
            </a:lvl1pPr>
            <a:lvl2pPr>
              <a:buSzPct val="90000"/>
              <a:defRPr sz="1400">
                <a:solidFill>
                  <a:schemeClr val="tx1"/>
                </a:solidFill>
                <a:latin typeface="Taub Sans Text" pitchFamily="2" charset="77"/>
                <a:ea typeface="Taub Sans Text" pitchFamily="2" charset="77"/>
              </a:defRPr>
            </a:lvl2pPr>
            <a:lvl3pPr>
              <a:buSzPct val="80000"/>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Paragraph">
            <a:extLst>
              <a:ext uri="{FF2B5EF4-FFF2-40B4-BE49-F238E27FC236}">
                <a16:creationId xmlns:a16="http://schemas.microsoft.com/office/drawing/2014/main" id="{57D57BFC-A1C2-81B8-30E7-A2B377F3EDF9}"/>
              </a:ext>
            </a:extLst>
          </p:cNvPr>
          <p:cNvSpPr>
            <a:spLocks noGrp="1"/>
          </p:cNvSpPr>
          <p:nvPr>
            <p:ph type="body" sz="quarter" idx="17"/>
          </p:nvPr>
        </p:nvSpPr>
        <p:spPr>
          <a:xfrm>
            <a:off x="6728583" y="2946400"/>
            <a:ext cx="5093576" cy="3097851"/>
          </a:xfrm>
        </p:spPr>
        <p:txBody>
          <a:bodyPr/>
          <a:lstStyle>
            <a:lvl1pPr>
              <a:defRPr sz="1400">
                <a:solidFill>
                  <a:schemeClr val="tx1"/>
                </a:solidFill>
                <a:latin typeface="Taub Sans Text" pitchFamily="2" charset="77"/>
                <a:ea typeface="Taub Sans Text" pitchFamily="2" charset="77"/>
              </a:defRPr>
            </a:lvl1pPr>
            <a:lvl2pPr>
              <a:buSzPct val="90000"/>
              <a:defRPr sz="1400">
                <a:solidFill>
                  <a:schemeClr val="tx1"/>
                </a:solidFill>
                <a:latin typeface="Taub Sans Text" pitchFamily="2" charset="77"/>
                <a:ea typeface="Taub Sans Text" pitchFamily="2" charset="77"/>
              </a:defRPr>
            </a:lvl2pPr>
            <a:lvl3pPr>
              <a:buSzPct val="80000"/>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173493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One column Large">
    <p:bg>
      <p:bgPr>
        <a:solidFill>
          <a:schemeClr val="bg2"/>
        </a:solidFill>
        <a:effectLst/>
      </p:bgPr>
    </p:bg>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50" y="1458431"/>
            <a:ext cx="9225093"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50" y="2106613"/>
            <a:ext cx="9225093" cy="3878262"/>
          </a:xfrm>
        </p:spPr>
        <p:txBody>
          <a:bodyPr/>
          <a:lstStyle>
            <a:lvl1pPr>
              <a:defRPr sz="1800">
                <a:solidFill>
                  <a:schemeClr val="tx1"/>
                </a:solidFill>
                <a:latin typeface="Taub Sans Text" pitchFamily="2" charset="77"/>
                <a:ea typeface="Taub Sans Text" pitchFamily="2" charset="77"/>
              </a:defRPr>
            </a:lvl1pPr>
            <a:lvl2pPr>
              <a:buSzPct val="90000"/>
              <a:defRPr sz="1800">
                <a:solidFill>
                  <a:schemeClr val="tx1"/>
                </a:solidFill>
                <a:latin typeface="Taub Sans Text" pitchFamily="2" charset="77"/>
                <a:ea typeface="Taub Sans Text" pitchFamily="2" charset="77"/>
              </a:defRPr>
            </a:lvl2pPr>
            <a:lvl3pPr>
              <a:buSzPct val="80000"/>
              <a:defRPr sz="1800">
                <a:solidFill>
                  <a:schemeClr val="tx1"/>
                </a:solidFill>
                <a:latin typeface="Taub Sans Text" pitchFamily="2" charset="77"/>
                <a:ea typeface="Taub Sans Text" pitchFamily="2" charset="77"/>
              </a:defRPr>
            </a:lvl3pPr>
            <a:lvl4pPr>
              <a:defRPr sz="1800">
                <a:solidFill>
                  <a:schemeClr val="tx1"/>
                </a:solidFill>
                <a:latin typeface="Taub Sans Text" pitchFamily="2" charset="77"/>
                <a:ea typeface="Taub Sans Text" pitchFamily="2" charset="77"/>
              </a:defRPr>
            </a:lvl4pPr>
            <a:lvl5pPr>
              <a:defRPr sz="20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72744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Two column A">
    <p:bg>
      <p:bgPr>
        <a:solidFill>
          <a:schemeClr val="bg2"/>
        </a:solidFill>
        <a:effectLst/>
      </p:bgPr>
    </p:bg>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1458431"/>
            <a:ext cx="11453110"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50" y="2106613"/>
            <a:ext cx="5065053" cy="3621088"/>
          </a:xfrm>
        </p:spPr>
        <p:txBody>
          <a:bodyPr/>
          <a:lstStyle>
            <a:lvl1pPr>
              <a:defRPr sz="1400">
                <a:solidFill>
                  <a:schemeClr val="tx1"/>
                </a:solidFill>
                <a:latin typeface="Taub Sans Text" pitchFamily="2" charset="77"/>
                <a:ea typeface="Taub Sans Text" pitchFamily="2" charset="77"/>
              </a:defRPr>
            </a:lvl1pPr>
            <a:lvl2pPr>
              <a:buSzPct val="90000"/>
              <a:defRPr sz="1400">
                <a:solidFill>
                  <a:schemeClr val="tx1"/>
                </a:solidFill>
                <a:latin typeface="Taub Sans Text" pitchFamily="2" charset="77"/>
                <a:ea typeface="Taub Sans Text" pitchFamily="2" charset="77"/>
              </a:defRPr>
            </a:lvl2pPr>
            <a:lvl3pPr>
              <a:buSzPct val="80000"/>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a:extLst>
              <a:ext uri="{FF2B5EF4-FFF2-40B4-BE49-F238E27FC236}">
                <a16:creationId xmlns:a16="http://schemas.microsoft.com/office/drawing/2014/main" id="{323A2C92-793A-4928-EBD2-DB370E50AEF3}"/>
              </a:ext>
            </a:extLst>
          </p:cNvPr>
          <p:cNvSpPr>
            <a:spLocks noGrp="1"/>
          </p:cNvSpPr>
          <p:nvPr>
            <p:ph type="body" sz="quarter" idx="15"/>
          </p:nvPr>
        </p:nvSpPr>
        <p:spPr>
          <a:xfrm>
            <a:off x="6755765" y="2106613"/>
            <a:ext cx="5065053" cy="3621088"/>
          </a:xfrm>
        </p:spPr>
        <p:txBody>
          <a:bodyPr/>
          <a:lstStyle>
            <a:lvl1pPr>
              <a:defRPr sz="1400">
                <a:solidFill>
                  <a:schemeClr val="tx1"/>
                </a:solidFill>
                <a:latin typeface="Taub Sans Text" pitchFamily="2" charset="77"/>
                <a:ea typeface="Taub Sans Text" pitchFamily="2" charset="77"/>
              </a:defRPr>
            </a:lvl1pPr>
            <a:lvl2pPr>
              <a:buSzPct val="90000"/>
              <a:defRPr sz="1400">
                <a:solidFill>
                  <a:schemeClr val="tx1"/>
                </a:solidFill>
                <a:latin typeface="Taub Sans Text" pitchFamily="2" charset="77"/>
                <a:ea typeface="Taub Sans Text" pitchFamily="2" charset="77"/>
              </a:defRPr>
            </a:lvl2pPr>
            <a:lvl3pPr>
              <a:buSzPct val="80000"/>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3807478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ed Title | Two column">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CA706FC-354B-1CE0-5712-11E1B0D1110A}"/>
              </a:ext>
              <a:ext uri="{C183D7F6-B498-43B3-948B-1728B52AA6E4}">
                <adec:decorative xmlns:adec="http://schemas.microsoft.com/office/drawing/2017/decorative" val="1"/>
              </a:ext>
            </a:extLst>
          </p:cNvPr>
          <p:cNvSpPr/>
          <p:nvPr userDrawn="1"/>
        </p:nvSpPr>
        <p:spPr>
          <a:xfrm>
            <a:off x="1" y="1"/>
            <a:ext cx="12192000" cy="109219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bg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1458431"/>
            <a:ext cx="11453110"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3" name="Text Placeholder">
            <a:extLst>
              <a:ext uri="{FF2B5EF4-FFF2-40B4-BE49-F238E27FC236}">
                <a16:creationId xmlns:a16="http://schemas.microsoft.com/office/drawing/2014/main" id="{D35FA118-1C57-E6BF-8315-968A5875EF63}"/>
              </a:ext>
            </a:extLst>
          </p:cNvPr>
          <p:cNvSpPr>
            <a:spLocks noGrp="1"/>
          </p:cNvSpPr>
          <p:nvPr>
            <p:ph type="body" sz="quarter" idx="15"/>
          </p:nvPr>
        </p:nvSpPr>
        <p:spPr>
          <a:xfrm>
            <a:off x="369050" y="2106613"/>
            <a:ext cx="5065053" cy="3621088"/>
          </a:xfrm>
        </p:spPr>
        <p:txBody>
          <a:bodyPr/>
          <a:lstStyle>
            <a:lvl1pPr>
              <a:defRPr sz="1400">
                <a:solidFill>
                  <a:schemeClr val="tx1"/>
                </a:solidFill>
                <a:latin typeface="Taub Sans Text" pitchFamily="2" charset="77"/>
                <a:ea typeface="Taub Sans Text" pitchFamily="2" charset="77"/>
              </a:defRPr>
            </a:lvl1pPr>
            <a:lvl2pPr>
              <a:defRPr sz="1400">
                <a:solidFill>
                  <a:schemeClr val="tx1"/>
                </a:solidFill>
                <a:latin typeface="Taub Sans Text" pitchFamily="2" charset="77"/>
                <a:ea typeface="Taub Sans Text" pitchFamily="2" charset="77"/>
              </a:defRPr>
            </a:lvl2pPr>
            <a:lvl3pPr>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a:extLst>
              <a:ext uri="{FF2B5EF4-FFF2-40B4-BE49-F238E27FC236}">
                <a16:creationId xmlns:a16="http://schemas.microsoft.com/office/drawing/2014/main" id="{07A0B589-95D9-447A-A108-F0E52DDDB276}"/>
              </a:ext>
            </a:extLst>
          </p:cNvPr>
          <p:cNvSpPr>
            <a:spLocks noGrp="1"/>
          </p:cNvSpPr>
          <p:nvPr>
            <p:ph type="body" sz="quarter" idx="16"/>
          </p:nvPr>
        </p:nvSpPr>
        <p:spPr>
          <a:xfrm>
            <a:off x="6755765" y="2106613"/>
            <a:ext cx="5065053" cy="3621088"/>
          </a:xfrm>
        </p:spPr>
        <p:txBody>
          <a:bodyPr/>
          <a:lstStyle>
            <a:lvl1pPr>
              <a:defRPr sz="1400">
                <a:solidFill>
                  <a:schemeClr val="tx1"/>
                </a:solidFill>
                <a:latin typeface="Taub Sans Text" pitchFamily="2" charset="77"/>
                <a:ea typeface="Taub Sans Text" pitchFamily="2" charset="77"/>
              </a:defRPr>
            </a:lvl1pPr>
            <a:lvl2pPr>
              <a:defRPr sz="1400">
                <a:solidFill>
                  <a:schemeClr val="tx1"/>
                </a:solidFill>
                <a:latin typeface="Taub Sans Text" pitchFamily="2" charset="77"/>
                <a:ea typeface="Taub Sans Text" pitchFamily="2" charset="77"/>
              </a:defRPr>
            </a:lvl2pPr>
            <a:lvl3pPr>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85318519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Tree>
    <p:extLst>
      <p:ext uri="{BB962C8B-B14F-4D97-AF65-F5344CB8AC3E}">
        <p14:creationId xmlns:p14="http://schemas.microsoft.com/office/powerpoint/2010/main" val="33224843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634757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C Photo Red">
    <p:bg>
      <p:bgPr>
        <a:solidFill>
          <a:schemeClr val="tx2"/>
        </a:solidFill>
        <a:effectLst/>
      </p:bgPr>
    </p:bg>
    <p:spTree>
      <p:nvGrpSpPr>
        <p:cNvPr id="1" name=""/>
        <p:cNvGrpSpPr/>
        <p:nvPr/>
      </p:nvGrpSpPr>
      <p:grpSpPr>
        <a:xfrm>
          <a:off x="0" y="0"/>
          <a:ext cx="0" cy="0"/>
          <a:chOff x="0" y="0"/>
          <a:chExt cx="0" cy="0"/>
        </a:xfrm>
      </p:grpSpPr>
      <p:sp>
        <p:nvSpPr>
          <p:cNvPr id="19" name="Slide title">
            <a:extLst>
              <a:ext uri="{FF2B5EF4-FFF2-40B4-BE49-F238E27FC236}">
                <a16:creationId xmlns:a16="http://schemas.microsoft.com/office/drawing/2014/main" id="{552FA3E0-F23A-7B6F-618F-639C7563EB44}"/>
              </a:ext>
            </a:extLst>
          </p:cNvPr>
          <p:cNvSpPr>
            <a:spLocks noGrp="1"/>
          </p:cNvSpPr>
          <p:nvPr>
            <p:ph type="body" sz="quarter" idx="12" hasCustomPrompt="1"/>
          </p:nvPr>
        </p:nvSpPr>
        <p:spPr>
          <a:xfrm>
            <a:off x="354337" y="1839113"/>
            <a:ext cx="6267273" cy="1378981"/>
          </a:xfrm>
          <a:prstGeom prst="rect">
            <a:avLst/>
          </a:prstGeom>
        </p:spPr>
        <p:txBody>
          <a:bodyPr/>
          <a:lstStyle>
            <a:lvl1pPr>
              <a:lnSpc>
                <a:spcPct val="90000"/>
              </a:lnSpc>
              <a:spcAft>
                <a:spcPts val="6399"/>
              </a:spcAft>
              <a:defRPr sz="48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4" name="Subtitle">
            <a:extLst>
              <a:ext uri="{FF2B5EF4-FFF2-40B4-BE49-F238E27FC236}">
                <a16:creationId xmlns:a16="http://schemas.microsoft.com/office/drawing/2014/main" id="{8089144B-FBF4-7B30-2827-80BE18B58887}"/>
              </a:ext>
            </a:extLst>
          </p:cNvPr>
          <p:cNvSpPr>
            <a:spLocks noGrp="1"/>
          </p:cNvSpPr>
          <p:nvPr>
            <p:ph type="body" sz="quarter" idx="13" hasCustomPrompt="1"/>
          </p:nvPr>
        </p:nvSpPr>
        <p:spPr>
          <a:xfrm>
            <a:off x="354338" y="3953246"/>
            <a:ext cx="6267272" cy="397422"/>
          </a:xfrm>
          <a:prstGeom prst="rect">
            <a:avLst/>
          </a:prstGeom>
        </p:spPr>
        <p:txBody>
          <a:bodyPr/>
          <a:lstStyle>
            <a:lvl1pPr>
              <a:defRPr sz="2400">
                <a:solidFill>
                  <a:schemeClr val="bg1"/>
                </a:solidFill>
                <a:latin typeface="Taub Sans Text" pitchFamily="2" charset="77"/>
                <a:ea typeface="Taub Sans Text" pitchFamily="2" charset="77"/>
              </a:defRPr>
            </a:lvl1pPr>
            <a:lvl2pPr>
              <a:defRPr sz="1400"/>
            </a:lvl2pPr>
            <a:lvl3pPr>
              <a:defRPr sz="1400"/>
            </a:lvl3pPr>
            <a:lvl4pPr>
              <a:defRPr sz="1400"/>
            </a:lvl4pPr>
            <a:lvl5pPr>
              <a:defRPr sz="1400"/>
            </a:lvl5pPr>
          </a:lstStyle>
          <a:p>
            <a:pPr lvl="0"/>
            <a:r>
              <a:rPr lang="en-US" dirty="0"/>
              <a:t>Subtitle of the presentation</a:t>
            </a:r>
          </a:p>
        </p:txBody>
      </p:sp>
      <p:sp>
        <p:nvSpPr>
          <p:cNvPr id="6" name="Date location">
            <a:extLst>
              <a:ext uri="{FF2B5EF4-FFF2-40B4-BE49-F238E27FC236}">
                <a16:creationId xmlns:a16="http://schemas.microsoft.com/office/drawing/2014/main" id="{3C684969-B203-27B6-804C-CF31D1D60B7F}"/>
              </a:ext>
            </a:extLst>
          </p:cNvPr>
          <p:cNvSpPr>
            <a:spLocks noGrp="1"/>
          </p:cNvSpPr>
          <p:nvPr>
            <p:ph type="body" sz="quarter" idx="11"/>
          </p:nvPr>
        </p:nvSpPr>
        <p:spPr>
          <a:xfrm>
            <a:off x="354338" y="5352257"/>
            <a:ext cx="6267272" cy="295974"/>
          </a:xfrm>
          <a:prstGeom prst="rect">
            <a:avLst/>
          </a:prstGeom>
        </p:spPr>
        <p:txBody>
          <a:bodyPr/>
          <a:lstStyle>
            <a:lvl1pPr>
              <a:defRPr sz="1800">
                <a:solidFill>
                  <a:schemeClr val="bg1"/>
                </a:solidFill>
                <a:latin typeface="Taub Sans Text" pitchFamily="2" charset="77"/>
                <a:ea typeface="Taub Sans Text" pitchFamily="2" charset="77"/>
              </a:defRPr>
            </a:lvl1pPr>
          </a:lstStyle>
          <a:p>
            <a:r>
              <a:rPr lang="en-US" dirty="0"/>
              <a:t>Date | Location</a:t>
            </a:r>
          </a:p>
        </p:txBody>
      </p:sp>
      <p:sp>
        <p:nvSpPr>
          <p:cNvPr id="4" name="Copyright">
            <a:extLst>
              <a:ext uri="{FF2B5EF4-FFF2-40B4-BE49-F238E27FC236}">
                <a16:creationId xmlns:a16="http://schemas.microsoft.com/office/drawing/2014/main" id="{385C31EE-A9E9-0285-C151-E181F6E82ED6}"/>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chemeClr val="bg1"/>
                </a:solidFill>
                <a:latin typeface="+mn-lt"/>
              </a:rPr>
              <a:t>Copyright © 2025 ADP, Inc. </a:t>
            </a:r>
          </a:p>
        </p:txBody>
      </p:sp>
      <p:sp>
        <p:nvSpPr>
          <p:cNvPr id="5" name="Shape">
            <a:extLst>
              <a:ext uri="{FF2B5EF4-FFF2-40B4-BE49-F238E27FC236}">
                <a16:creationId xmlns:a16="http://schemas.microsoft.com/office/drawing/2014/main" id="{2B47B1C7-0F58-6E92-BD37-457C7F6F4B12}"/>
              </a:ext>
              <a:ext uri="{C183D7F6-B498-43B3-948B-1728B52AA6E4}">
                <adec:decorative xmlns:adec="http://schemas.microsoft.com/office/drawing/2017/decorative" val="1"/>
              </a:ext>
            </a:extLst>
          </p:cNvPr>
          <p:cNvSpPr/>
          <p:nvPr userDrawn="1"/>
        </p:nvSpPr>
        <p:spPr>
          <a:xfrm>
            <a:off x="7393612" y="4690872"/>
            <a:ext cx="4798388" cy="2167128"/>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pic>
        <p:nvPicPr>
          <p:cNvPr id="13" name="ADP logo">
            <a:extLst>
              <a:ext uri="{FF2B5EF4-FFF2-40B4-BE49-F238E27FC236}">
                <a16:creationId xmlns:a16="http://schemas.microsoft.com/office/drawing/2014/main" id="{B2ED89C9-63BC-F670-7BAF-B2CCB26F094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830026" y="5233808"/>
            <a:ext cx="1646349" cy="1146714"/>
          </a:xfrm>
          <a:prstGeom prst="rect">
            <a:avLst/>
          </a:prstGeom>
        </p:spPr>
      </p:pic>
      <p:sp>
        <p:nvSpPr>
          <p:cNvPr id="3" name="Image placeholder">
            <a:extLst>
              <a:ext uri="{FF2B5EF4-FFF2-40B4-BE49-F238E27FC236}">
                <a16:creationId xmlns:a16="http://schemas.microsoft.com/office/drawing/2014/main" id="{A99A2163-4AAF-A11C-8665-A236BE592BF4}"/>
              </a:ext>
              <a:ext uri="{C183D7F6-B498-43B3-948B-1728B52AA6E4}">
                <adec:decorative xmlns:adec="http://schemas.microsoft.com/office/drawing/2017/decorative" val="1"/>
              </a:ext>
            </a:extLst>
          </p:cNvPr>
          <p:cNvSpPr>
            <a:spLocks noGrp="1"/>
          </p:cNvSpPr>
          <p:nvPr>
            <p:ph type="pic" sz="quarter" idx="14" hasCustomPrompt="1"/>
          </p:nvPr>
        </p:nvSpPr>
        <p:spPr>
          <a:xfrm>
            <a:off x="7393612" y="0"/>
            <a:ext cx="4798388" cy="4690872"/>
          </a:xfrm>
        </p:spPr>
        <p:txBody>
          <a:bodyPr/>
          <a:lstStyle/>
          <a:p>
            <a:r>
              <a:rPr lang="es-AR" dirty="0"/>
              <a:t> </a:t>
            </a:r>
          </a:p>
        </p:txBody>
      </p:sp>
    </p:spTree>
    <p:extLst>
      <p:ext uri="{BB962C8B-B14F-4D97-AF65-F5344CB8AC3E}">
        <p14:creationId xmlns:p14="http://schemas.microsoft.com/office/powerpoint/2010/main" val="11458442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Subtitle | One column | Image">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5726952" cy="553998"/>
          </a:xfrm>
        </p:spPr>
        <p:txBody>
          <a:bodyPr/>
          <a:lstStyle>
            <a:lvl1pPr>
              <a:defRPr b="1">
                <a:solidFill>
                  <a:schemeClr val="tx1"/>
                </a:solidFill>
                <a:latin typeface="Taub Sans Text" pitchFamily="2" charset="77"/>
                <a:ea typeface="Taub Sans Text" pitchFamily="2" charset="77"/>
              </a:defRPr>
            </a:lvl1pPr>
          </a:lstStyle>
          <a:p>
            <a:r>
              <a:rPr lang="en-US" dirty="0"/>
              <a:t>HEADLINE,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5726952"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1610831"/>
            <a:ext cx="5726951"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2259013"/>
            <a:ext cx="5726951" cy="3725862"/>
          </a:xfrm>
        </p:spPr>
        <p:txBody>
          <a:bodyPr/>
          <a:lstStyle>
            <a:lvl1pPr>
              <a:defRPr>
                <a:solidFill>
                  <a:schemeClr val="tx1"/>
                </a:solidFill>
                <a:latin typeface="Taub Sans Text" pitchFamily="2" charset="77"/>
                <a:ea typeface="Taub Sans Text" pitchFamily="2" charset="77"/>
              </a:defRPr>
            </a:lvl1pPr>
            <a:lvl2pPr>
              <a:defRPr>
                <a:solidFill>
                  <a:schemeClr val="tx1"/>
                </a:solidFill>
                <a:latin typeface="Taub Sans Text" pitchFamily="2" charset="77"/>
                <a:ea typeface="Taub Sans Text" pitchFamily="2" charset="77"/>
              </a:defRPr>
            </a:lvl2pPr>
            <a:lvl3pPr>
              <a:buClr>
                <a:srgbClr val="010035"/>
              </a:buClr>
              <a:defRPr>
                <a:solidFill>
                  <a:schemeClr val="tx1"/>
                </a:solidFill>
                <a:latin typeface="Taub Sans Text" pitchFamily="2" charset="77"/>
                <a:ea typeface="Taub Sans Text" pitchFamily="2" charset="77"/>
              </a:defRPr>
            </a:lvl3pPr>
            <a:lvl4pPr>
              <a:defRPr>
                <a:solidFill>
                  <a:schemeClr val="tx1"/>
                </a:solidFill>
                <a:latin typeface="Taub Sans Text" pitchFamily="2" charset="77"/>
                <a:ea typeface="Taub Sans Text" pitchFamily="2" charset="77"/>
              </a:defRPr>
            </a:lvl4pPr>
            <a:lvl5pPr>
              <a:defRPr>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Image">
            <a:extLst>
              <a:ext uri="{FF2B5EF4-FFF2-40B4-BE49-F238E27FC236}">
                <a16:creationId xmlns:a16="http://schemas.microsoft.com/office/drawing/2014/main" id="{1FAFC5C6-4D01-B361-6A84-6223B8EDBD36}"/>
              </a:ext>
              <a:ext uri="{C183D7F6-B498-43B3-948B-1728B52AA6E4}">
                <adec:decorative xmlns:adec="http://schemas.microsoft.com/office/drawing/2017/decorative" val="1"/>
              </a:ext>
            </a:extLst>
          </p:cNvPr>
          <p:cNvSpPr>
            <a:spLocks noGrp="1"/>
          </p:cNvSpPr>
          <p:nvPr>
            <p:ph type="pic" sz="quarter" idx="21" hasCustomPrompt="1"/>
          </p:nvPr>
        </p:nvSpPr>
        <p:spPr>
          <a:xfrm>
            <a:off x="6607757" y="2"/>
            <a:ext cx="5584243" cy="6857999"/>
          </a:xfrm>
          <a:solidFill>
            <a:schemeClr val="bg1">
              <a:lumMod val="95000"/>
            </a:schemeClr>
          </a:solidFill>
          <a:ln>
            <a:noFill/>
          </a:ln>
        </p:spPr>
        <p:txBody>
          <a:bodyPr anchor="ctr"/>
          <a:lstStyle>
            <a:lvl1pPr algn="ctr">
              <a:defRPr sz="1600"/>
            </a:lvl1pPr>
          </a:lstStyle>
          <a:p>
            <a:r>
              <a:rPr lang="en-US"/>
              <a:t>Replace image here</a:t>
            </a:r>
          </a:p>
        </p:txBody>
      </p:sp>
    </p:spTree>
    <p:extLst>
      <p:ext uri="{BB962C8B-B14F-4D97-AF65-F5344CB8AC3E}">
        <p14:creationId xmlns:p14="http://schemas.microsoft.com/office/powerpoint/2010/main" val="776060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One column | Photo">
    <p:bg>
      <p:bgPr>
        <a:solidFill>
          <a:schemeClr val="bg2"/>
        </a:solidFill>
        <a:effectLst/>
      </p:bgPr>
    </p:bg>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399"/>
            <a:ext cx="4125439" cy="1107996"/>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2461729"/>
            <a:ext cx="4493866"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3109912"/>
            <a:ext cx="4493866" cy="2856879"/>
          </a:xfrm>
        </p:spPr>
        <p:txBody>
          <a:bodyPr/>
          <a:lstStyle>
            <a:lvl1pPr>
              <a:defRPr sz="1400">
                <a:solidFill>
                  <a:schemeClr val="tx1"/>
                </a:solidFill>
                <a:latin typeface="Taub Sans Text" pitchFamily="2" charset="77"/>
                <a:ea typeface="Taub Sans Text" pitchFamily="2" charset="77"/>
              </a:defRPr>
            </a:lvl1pPr>
            <a:lvl2pPr>
              <a:defRPr sz="1400">
                <a:solidFill>
                  <a:schemeClr val="tx1"/>
                </a:solidFill>
                <a:latin typeface="Taub Sans Text" pitchFamily="2" charset="77"/>
                <a:ea typeface="Taub Sans Text" pitchFamily="2" charset="77"/>
              </a:defRPr>
            </a:lvl2pPr>
            <a:lvl3pPr>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Background">
            <a:extLst>
              <a:ext uri="{FF2B5EF4-FFF2-40B4-BE49-F238E27FC236}">
                <a16:creationId xmlns:a16="http://schemas.microsoft.com/office/drawing/2014/main" id="{B1DDA99A-76B2-B665-6613-A2F96D9E6E01}"/>
              </a:ext>
              <a:ext uri="{C183D7F6-B498-43B3-948B-1728B52AA6E4}">
                <adec:decorative xmlns:adec="http://schemas.microsoft.com/office/drawing/2017/decorative" val="1"/>
              </a:ext>
            </a:extLst>
          </p:cNvPr>
          <p:cNvSpPr/>
          <p:nvPr userDrawn="1"/>
        </p:nvSpPr>
        <p:spPr>
          <a:xfrm>
            <a:off x="9534644" y="-11150"/>
            <a:ext cx="2657356" cy="686915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3" name="Number">
            <a:extLst>
              <a:ext uri="{FF2B5EF4-FFF2-40B4-BE49-F238E27FC236}">
                <a16:creationId xmlns:a16="http://schemas.microsoft.com/office/drawing/2014/main" id="{42BB4EFF-B8D8-133B-981D-74F3F6C82134}"/>
              </a:ext>
              <a:ext uri="{C183D7F6-B498-43B3-948B-1728B52AA6E4}">
                <adec:decorative xmlns:adec="http://schemas.microsoft.com/office/drawing/2017/decorative" val="1"/>
              </a:ext>
            </a:extLst>
          </p:cNvPr>
          <p:cNvSpPr txBox="1">
            <a:spLocks/>
          </p:cNvSpPr>
          <p:nvPr userDrawn="1"/>
        </p:nvSpPr>
        <p:spPr>
          <a:xfrm>
            <a:off x="10683304"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chemeClr val="bg1"/>
                </a:solidFill>
              </a:rPr>
              <a:pPr/>
              <a:t>‹#›</a:t>
            </a:fld>
            <a:endParaRPr lang="en-US" sz="800" dirty="0">
              <a:solidFill>
                <a:schemeClr val="bg1"/>
              </a:solidFill>
            </a:endParaRPr>
          </a:p>
        </p:txBody>
      </p:sp>
      <p:sp>
        <p:nvSpPr>
          <p:cNvPr id="4" name="ADP ">
            <a:extLst>
              <a:ext uri="{FF2B5EF4-FFF2-40B4-BE49-F238E27FC236}">
                <a16:creationId xmlns:a16="http://schemas.microsoft.com/office/drawing/2014/main" id="{1647252C-DEE0-6B8C-16C5-E082A4C87975}"/>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solidFill>
                <a:schemeClr val="bg1"/>
              </a:solidFill>
            </a:endParaRPr>
          </a:p>
        </p:txBody>
      </p:sp>
      <p:sp>
        <p:nvSpPr>
          <p:cNvPr id="5" name="Image placeholder">
            <a:extLst>
              <a:ext uri="{FF2B5EF4-FFF2-40B4-BE49-F238E27FC236}">
                <a16:creationId xmlns:a16="http://schemas.microsoft.com/office/drawing/2014/main" id="{B996EA58-24AF-533F-F881-505061D6083D}"/>
              </a:ext>
              <a:ext uri="{C183D7F6-B498-43B3-948B-1728B52AA6E4}">
                <adec:decorative xmlns:adec="http://schemas.microsoft.com/office/drawing/2017/decorative" val="1"/>
              </a:ext>
            </a:extLst>
          </p:cNvPr>
          <p:cNvSpPr>
            <a:spLocks noGrp="1"/>
          </p:cNvSpPr>
          <p:nvPr>
            <p:ph type="pic" sz="quarter" idx="28" hasCustomPrompt="1"/>
          </p:nvPr>
        </p:nvSpPr>
        <p:spPr>
          <a:xfrm>
            <a:off x="6704535" y="800099"/>
            <a:ext cx="5487465" cy="5257802"/>
          </a:xfrm>
          <a:prstGeom prst="rect">
            <a:avLst/>
          </a:prstGeom>
        </p:spPr>
        <p:txBody>
          <a:bodyPr anchor="ctr"/>
          <a:lstStyle>
            <a:lvl1pPr algn="ctr">
              <a:defRPr>
                <a:solidFill>
                  <a:schemeClr val="bg1"/>
                </a:solidFill>
                <a:latin typeface="Taub Sans Text" pitchFamily="2" charset="77"/>
                <a:ea typeface="Taub Sans Text" pitchFamily="2" charset="77"/>
              </a:defRPr>
            </a:lvl1pPr>
          </a:lstStyle>
          <a:p>
            <a:r>
              <a:rPr lang="es-AR" dirty="0"/>
              <a:t> </a:t>
            </a:r>
          </a:p>
        </p:txBody>
      </p:sp>
    </p:spTree>
    <p:extLst>
      <p:ext uri="{BB962C8B-B14F-4D97-AF65-F5344CB8AC3E}">
        <p14:creationId xmlns:p14="http://schemas.microsoft.com/office/powerpoint/2010/main" val="139853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One column | 3 Icons | Red">
    <p:bg>
      <p:bgPr>
        <a:solidFill>
          <a:schemeClr val="bg2"/>
        </a:solidFill>
        <a:effectLst/>
      </p:bgPr>
    </p:bg>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48B16F4D-7183-EC52-AB90-954373AB5B52}"/>
              </a:ext>
              <a:ext uri="{C183D7F6-B498-43B3-948B-1728B52AA6E4}">
                <adec:decorative xmlns:adec="http://schemas.microsoft.com/office/drawing/2017/decorative" val="1"/>
              </a:ext>
            </a:extLst>
          </p:cNvPr>
          <p:cNvSpPr/>
          <p:nvPr userDrawn="1"/>
        </p:nvSpPr>
        <p:spPr>
          <a:xfrm>
            <a:off x="6096000" y="0"/>
            <a:ext cx="6096000" cy="62992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32" rtl="0" eaLnBrk="1" fontAlgn="auto" latinLnBrk="0" hangingPunct="1">
              <a:lnSpc>
                <a:spcPct val="100000"/>
              </a:lnSpc>
              <a:spcBef>
                <a:spcPts val="0"/>
              </a:spcBef>
              <a:spcAft>
                <a:spcPts val="1200"/>
              </a:spcAft>
              <a:buClrTx/>
              <a:buSzTx/>
              <a:buFontTx/>
              <a:buNone/>
              <a:tabLst/>
              <a:defRPr/>
            </a:pPr>
            <a:endParaRPr kumimoji="0" lang="es-AR" sz="1200" b="0" i="0" u="none" strike="noStrike" kern="1200" cap="none" spc="0" normalizeH="0" baseline="0" noProof="0">
              <a:ln>
                <a:noFill/>
              </a:ln>
              <a:solidFill>
                <a:srgbClr val="222222"/>
              </a:solidFill>
              <a:effectLst/>
              <a:uLnTx/>
              <a:uFillTx/>
              <a:latin typeface="Taub Sans"/>
            </a:endParaRPr>
          </a:p>
        </p:txBody>
      </p:sp>
      <p:sp>
        <p:nvSpPr>
          <p:cNvPr id="8" name="Slide 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399"/>
            <a:ext cx="4125439" cy="1107996"/>
          </a:xfrm>
        </p:spPr>
        <p:txBody>
          <a:bodyPr/>
          <a:lstStyle>
            <a:lvl1pPr>
              <a:defRPr b="1">
                <a:solidFill>
                  <a:srgbClr val="010035"/>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2461729"/>
            <a:ext cx="4493866"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3109912"/>
            <a:ext cx="4493866" cy="2604457"/>
          </a:xfrm>
        </p:spPr>
        <p:txBody>
          <a:bodyPr/>
          <a:lstStyle>
            <a:lvl1pPr>
              <a:defRPr sz="1400">
                <a:solidFill>
                  <a:schemeClr val="tx1"/>
                </a:solidFill>
                <a:latin typeface="Taub Sans Text" pitchFamily="2" charset="77"/>
                <a:ea typeface="Taub Sans Text" pitchFamily="2" charset="77"/>
              </a:defRPr>
            </a:lvl1pPr>
            <a:lvl2pPr>
              <a:defRPr sz="1400">
                <a:solidFill>
                  <a:schemeClr val="tx1"/>
                </a:solidFill>
                <a:latin typeface="Taub Sans Text" pitchFamily="2" charset="77"/>
                <a:ea typeface="Taub Sans Text" pitchFamily="2" charset="77"/>
              </a:defRPr>
            </a:lvl2pPr>
            <a:lvl3pPr>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H2">
            <a:extLst>
              <a:ext uri="{FF2B5EF4-FFF2-40B4-BE49-F238E27FC236}">
                <a16:creationId xmlns:a16="http://schemas.microsoft.com/office/drawing/2014/main" id="{94475782-5E42-C428-B811-B7BCDBDD09A8}"/>
              </a:ext>
            </a:extLst>
          </p:cNvPr>
          <p:cNvSpPr>
            <a:spLocks noGrp="1"/>
          </p:cNvSpPr>
          <p:nvPr>
            <p:ph type="body" sz="quarter" idx="16" hasCustomPrompt="1"/>
          </p:nvPr>
        </p:nvSpPr>
        <p:spPr>
          <a:xfrm>
            <a:off x="7870539" y="1492660"/>
            <a:ext cx="3504561" cy="344696"/>
          </a:xfrm>
        </p:spPr>
        <p:txBody>
          <a:bodyPr/>
          <a:lstStyle>
            <a:lvl1pPr>
              <a:defRPr sz="1600" b="1" cap="all" baseline="0">
                <a:solidFill>
                  <a:schemeClr val="bg1"/>
                </a:solidFill>
                <a:latin typeface="Taub Sans Text" pitchFamily="2" charset="77"/>
                <a:ea typeface="Taub Sans Text" pitchFamily="2" charset="77"/>
              </a:defRPr>
            </a:lvl1pPr>
          </a:lstStyle>
          <a:p>
            <a:pPr lvl="0"/>
            <a:r>
              <a:rPr lang="en-US" dirty="0"/>
              <a:t>CLICK TO EDIT MASTER TEXT STYLES</a:t>
            </a:r>
          </a:p>
        </p:txBody>
      </p:sp>
      <p:sp>
        <p:nvSpPr>
          <p:cNvPr id="20" name="Text Placeholder">
            <a:extLst>
              <a:ext uri="{FF2B5EF4-FFF2-40B4-BE49-F238E27FC236}">
                <a16:creationId xmlns:a16="http://schemas.microsoft.com/office/drawing/2014/main" id="{4309FA78-129C-2C09-5EE5-BD6FBF67CE25}"/>
              </a:ext>
            </a:extLst>
          </p:cNvPr>
          <p:cNvSpPr>
            <a:spLocks noGrp="1"/>
          </p:cNvSpPr>
          <p:nvPr>
            <p:ph type="body" sz="quarter" idx="17"/>
          </p:nvPr>
        </p:nvSpPr>
        <p:spPr>
          <a:xfrm>
            <a:off x="7870539" y="1945038"/>
            <a:ext cx="3504561" cy="793182"/>
          </a:xfrm>
        </p:spPr>
        <p:txBody>
          <a:bodyPr/>
          <a:lstStyle>
            <a:lvl1pPr>
              <a:defRPr sz="1200">
                <a:solidFill>
                  <a:schemeClr val="bg1"/>
                </a:solidFill>
                <a:latin typeface="Taub Sans Text" pitchFamily="2" charset="77"/>
                <a:ea typeface="Taub Sans Text" pitchFamily="2" charset="77"/>
              </a:defRPr>
            </a:lvl1pPr>
            <a:lvl2pPr>
              <a:buClr>
                <a:schemeClr val="bg1"/>
              </a:buClr>
              <a:defRPr sz="1200">
                <a:solidFill>
                  <a:schemeClr val="bg1"/>
                </a:solidFill>
                <a:latin typeface="Taub Sans Text" pitchFamily="2" charset="77"/>
                <a:ea typeface="Taub Sans Text" pitchFamily="2" charset="77"/>
              </a:defRPr>
            </a:lvl2pPr>
            <a:lvl3pPr marL="251975" indent="0">
              <a:buNone/>
              <a:defRPr sz="1200">
                <a:latin typeface="Taub Sans Text" pitchFamily="2" charset="77"/>
                <a:ea typeface="Taub Sans Text" pitchFamily="2" charset="77"/>
              </a:defRPr>
            </a:lvl3pPr>
            <a:lvl4pPr>
              <a:defRPr sz="1200">
                <a:latin typeface="Taub Sans Text" pitchFamily="2" charset="77"/>
                <a:ea typeface="Taub Sans Text" pitchFamily="2" charset="77"/>
              </a:defRPr>
            </a:lvl4pPr>
            <a:lvl5pPr>
              <a:defRPr sz="1400">
                <a:latin typeface="Taub Sans Text" pitchFamily="2" charset="77"/>
                <a:ea typeface="Taub Sans Text" pitchFamily="2" charset="77"/>
              </a:defRPr>
            </a:lvl5pPr>
          </a:lstStyle>
          <a:p>
            <a:pPr lvl="0"/>
            <a:r>
              <a:rPr lang="en-US" dirty="0"/>
              <a:t>Click to edit Master text styles</a:t>
            </a:r>
          </a:p>
          <a:p>
            <a:pPr lvl="1"/>
            <a:r>
              <a:rPr lang="en-US" dirty="0"/>
              <a:t>Second level</a:t>
            </a:r>
          </a:p>
        </p:txBody>
      </p:sp>
      <p:sp>
        <p:nvSpPr>
          <p:cNvPr id="16" name="Content Placeholder">
            <a:extLst>
              <a:ext uri="{FF2B5EF4-FFF2-40B4-BE49-F238E27FC236}">
                <a16:creationId xmlns:a16="http://schemas.microsoft.com/office/drawing/2014/main" id="{402CA587-7BFD-8202-A5DC-8C27491E096A}"/>
              </a:ext>
              <a:ext uri="{C183D7F6-B498-43B3-948B-1728B52AA6E4}">
                <adec:decorative xmlns:adec="http://schemas.microsoft.com/office/drawing/2017/decorative" val="1"/>
              </a:ext>
            </a:extLst>
          </p:cNvPr>
          <p:cNvSpPr>
            <a:spLocks noGrp="1"/>
          </p:cNvSpPr>
          <p:nvPr>
            <p:ph sz="quarter" idx="15" hasCustomPrompt="1"/>
          </p:nvPr>
        </p:nvSpPr>
        <p:spPr>
          <a:xfrm>
            <a:off x="6830748" y="1492660"/>
            <a:ext cx="706345" cy="704850"/>
          </a:xfrm>
        </p:spPr>
        <p:txBody>
          <a:bodyPr/>
          <a:lstStyle/>
          <a:p>
            <a:pPr lvl="0"/>
            <a:r>
              <a:rPr lang="en-US" dirty="0"/>
              <a:t> </a:t>
            </a:r>
          </a:p>
        </p:txBody>
      </p:sp>
      <p:sp>
        <p:nvSpPr>
          <p:cNvPr id="27" name="H2">
            <a:extLst>
              <a:ext uri="{FF2B5EF4-FFF2-40B4-BE49-F238E27FC236}">
                <a16:creationId xmlns:a16="http://schemas.microsoft.com/office/drawing/2014/main" id="{AC61AFA7-E866-BA38-763E-C5A4592EABA3}"/>
              </a:ext>
            </a:extLst>
          </p:cNvPr>
          <p:cNvSpPr>
            <a:spLocks noGrp="1"/>
          </p:cNvSpPr>
          <p:nvPr>
            <p:ph type="body" sz="quarter" idx="20" hasCustomPrompt="1"/>
          </p:nvPr>
        </p:nvSpPr>
        <p:spPr>
          <a:xfrm>
            <a:off x="7870539" y="2990155"/>
            <a:ext cx="3504561" cy="344696"/>
          </a:xfrm>
        </p:spPr>
        <p:txBody>
          <a:bodyPr/>
          <a:lstStyle>
            <a:lvl1pPr>
              <a:defRPr sz="1600" b="1" cap="all" baseline="0">
                <a:solidFill>
                  <a:schemeClr val="bg1"/>
                </a:solidFill>
                <a:latin typeface="Taub Sans Text" pitchFamily="2" charset="77"/>
                <a:ea typeface="Taub Sans Text" pitchFamily="2" charset="77"/>
              </a:defRPr>
            </a:lvl1pPr>
          </a:lstStyle>
          <a:p>
            <a:pPr lvl="0"/>
            <a:r>
              <a:rPr lang="en-US" dirty="0"/>
              <a:t>CLICK TO EDIT MASTER TEXT STYLES</a:t>
            </a:r>
          </a:p>
        </p:txBody>
      </p:sp>
      <p:sp>
        <p:nvSpPr>
          <p:cNvPr id="28" name="Text Placeholder">
            <a:extLst>
              <a:ext uri="{FF2B5EF4-FFF2-40B4-BE49-F238E27FC236}">
                <a16:creationId xmlns:a16="http://schemas.microsoft.com/office/drawing/2014/main" id="{3BEDA742-9F68-4B11-9C97-1451B2494355}"/>
              </a:ext>
            </a:extLst>
          </p:cNvPr>
          <p:cNvSpPr>
            <a:spLocks noGrp="1"/>
          </p:cNvSpPr>
          <p:nvPr>
            <p:ph type="body" sz="quarter" idx="21"/>
          </p:nvPr>
        </p:nvSpPr>
        <p:spPr>
          <a:xfrm>
            <a:off x="7870539" y="3442533"/>
            <a:ext cx="3504561" cy="793182"/>
          </a:xfrm>
        </p:spPr>
        <p:txBody>
          <a:bodyPr/>
          <a:lstStyle>
            <a:lvl1pPr>
              <a:defRPr sz="1200">
                <a:solidFill>
                  <a:schemeClr val="bg1"/>
                </a:solidFill>
                <a:latin typeface="Taub Sans Text" pitchFamily="2" charset="77"/>
                <a:ea typeface="Taub Sans Text" pitchFamily="2" charset="77"/>
              </a:defRPr>
            </a:lvl1pPr>
            <a:lvl2pPr>
              <a:buClr>
                <a:schemeClr val="bg1"/>
              </a:buClr>
              <a:defRPr sz="1200">
                <a:solidFill>
                  <a:schemeClr val="bg1"/>
                </a:solidFill>
                <a:latin typeface="Taub Sans Text" pitchFamily="2" charset="77"/>
                <a:ea typeface="Taub Sans Text" pitchFamily="2" charset="77"/>
              </a:defRPr>
            </a:lvl2pPr>
            <a:lvl3pPr marL="251975" indent="0">
              <a:buNone/>
              <a:defRPr sz="1200">
                <a:latin typeface="Taub Sans Text" pitchFamily="2" charset="77"/>
                <a:ea typeface="Taub Sans Text" pitchFamily="2" charset="77"/>
              </a:defRPr>
            </a:lvl3pPr>
            <a:lvl4pPr>
              <a:defRPr sz="1200">
                <a:latin typeface="Taub Sans Text" pitchFamily="2" charset="77"/>
                <a:ea typeface="Taub Sans Text" pitchFamily="2" charset="77"/>
              </a:defRPr>
            </a:lvl4pPr>
            <a:lvl5pPr>
              <a:defRPr sz="1400">
                <a:latin typeface="Taub Sans Text" pitchFamily="2" charset="77"/>
                <a:ea typeface="Taub Sans Text" pitchFamily="2" charset="77"/>
              </a:defRPr>
            </a:lvl5pPr>
          </a:lstStyle>
          <a:p>
            <a:pPr lvl="0"/>
            <a:r>
              <a:rPr lang="en-US" dirty="0"/>
              <a:t>Click to edit Master text styles</a:t>
            </a:r>
          </a:p>
          <a:p>
            <a:pPr lvl="1"/>
            <a:r>
              <a:rPr lang="en-US" dirty="0"/>
              <a:t>Second level</a:t>
            </a:r>
          </a:p>
        </p:txBody>
      </p:sp>
      <p:sp>
        <p:nvSpPr>
          <p:cNvPr id="29" name="Content Placeholder 15">
            <a:extLst>
              <a:ext uri="{FF2B5EF4-FFF2-40B4-BE49-F238E27FC236}">
                <a16:creationId xmlns:a16="http://schemas.microsoft.com/office/drawing/2014/main" id="{ADC9DADA-4C48-97E6-FD80-880828A4E55B}"/>
              </a:ext>
              <a:ext uri="{C183D7F6-B498-43B3-948B-1728B52AA6E4}">
                <adec:decorative xmlns:adec="http://schemas.microsoft.com/office/drawing/2017/decorative" val="1"/>
              </a:ext>
            </a:extLst>
          </p:cNvPr>
          <p:cNvSpPr>
            <a:spLocks noGrp="1"/>
          </p:cNvSpPr>
          <p:nvPr>
            <p:ph sz="quarter" idx="22" hasCustomPrompt="1"/>
          </p:nvPr>
        </p:nvSpPr>
        <p:spPr>
          <a:xfrm>
            <a:off x="6830748" y="2976904"/>
            <a:ext cx="706345" cy="704850"/>
          </a:xfrm>
        </p:spPr>
        <p:txBody>
          <a:bodyPr/>
          <a:lstStyle/>
          <a:p>
            <a:pPr lvl="0"/>
            <a:r>
              <a:rPr lang="en-US" dirty="0"/>
              <a:t> </a:t>
            </a:r>
          </a:p>
        </p:txBody>
      </p:sp>
      <p:sp>
        <p:nvSpPr>
          <p:cNvPr id="25" name="H2">
            <a:extLst>
              <a:ext uri="{FF2B5EF4-FFF2-40B4-BE49-F238E27FC236}">
                <a16:creationId xmlns:a16="http://schemas.microsoft.com/office/drawing/2014/main" id="{F2A5CA3C-74D7-3316-E731-825A193F887F}"/>
              </a:ext>
            </a:extLst>
          </p:cNvPr>
          <p:cNvSpPr>
            <a:spLocks noGrp="1"/>
          </p:cNvSpPr>
          <p:nvPr>
            <p:ph type="body" sz="quarter" idx="18" hasCustomPrompt="1"/>
          </p:nvPr>
        </p:nvSpPr>
        <p:spPr>
          <a:xfrm>
            <a:off x="7870539" y="4474399"/>
            <a:ext cx="3504561" cy="344696"/>
          </a:xfrm>
        </p:spPr>
        <p:txBody>
          <a:bodyPr/>
          <a:lstStyle>
            <a:lvl1pPr>
              <a:defRPr sz="1600" b="1" cap="all" baseline="0">
                <a:solidFill>
                  <a:schemeClr val="bg1"/>
                </a:solidFill>
                <a:latin typeface="Taub Sans Text" pitchFamily="2" charset="77"/>
                <a:ea typeface="Taub Sans Text" pitchFamily="2" charset="77"/>
              </a:defRPr>
            </a:lvl1pPr>
          </a:lstStyle>
          <a:p>
            <a:pPr lvl="0"/>
            <a:r>
              <a:rPr lang="en-US" dirty="0"/>
              <a:t>CLICK TO EDIT MASTER TEXT STYLES</a:t>
            </a:r>
          </a:p>
        </p:txBody>
      </p:sp>
      <p:sp>
        <p:nvSpPr>
          <p:cNvPr id="26" name="Text Placeholder">
            <a:extLst>
              <a:ext uri="{FF2B5EF4-FFF2-40B4-BE49-F238E27FC236}">
                <a16:creationId xmlns:a16="http://schemas.microsoft.com/office/drawing/2014/main" id="{8B4DCB6E-82D3-9DBB-DB0B-D1D0AF16F2AF}"/>
              </a:ext>
            </a:extLst>
          </p:cNvPr>
          <p:cNvSpPr>
            <a:spLocks noGrp="1"/>
          </p:cNvSpPr>
          <p:nvPr>
            <p:ph type="body" sz="quarter" idx="19"/>
          </p:nvPr>
        </p:nvSpPr>
        <p:spPr>
          <a:xfrm>
            <a:off x="7870539" y="4926777"/>
            <a:ext cx="3504561" cy="793182"/>
          </a:xfrm>
        </p:spPr>
        <p:txBody>
          <a:bodyPr/>
          <a:lstStyle>
            <a:lvl1pPr>
              <a:defRPr sz="1200">
                <a:solidFill>
                  <a:schemeClr val="bg1"/>
                </a:solidFill>
                <a:latin typeface="Taub Sans Text" pitchFamily="2" charset="77"/>
                <a:ea typeface="Taub Sans Text" pitchFamily="2" charset="77"/>
              </a:defRPr>
            </a:lvl1pPr>
            <a:lvl2pPr>
              <a:buClr>
                <a:schemeClr val="bg1"/>
              </a:buClr>
              <a:defRPr sz="1200">
                <a:solidFill>
                  <a:schemeClr val="bg1"/>
                </a:solidFill>
                <a:latin typeface="Taub Sans Text" pitchFamily="2" charset="77"/>
                <a:ea typeface="Taub Sans Text" pitchFamily="2" charset="77"/>
              </a:defRPr>
            </a:lvl2pPr>
            <a:lvl3pPr marL="251975" indent="0">
              <a:buNone/>
              <a:defRPr sz="1200">
                <a:latin typeface="Taub Sans Text" pitchFamily="2" charset="77"/>
                <a:ea typeface="Taub Sans Text" pitchFamily="2" charset="77"/>
              </a:defRPr>
            </a:lvl3pPr>
            <a:lvl4pPr>
              <a:defRPr sz="1200">
                <a:latin typeface="Taub Sans Text" pitchFamily="2" charset="77"/>
                <a:ea typeface="Taub Sans Text" pitchFamily="2" charset="77"/>
              </a:defRPr>
            </a:lvl4pPr>
            <a:lvl5pPr>
              <a:defRPr sz="1400">
                <a:latin typeface="Taub Sans Text" pitchFamily="2" charset="77"/>
                <a:ea typeface="Taub Sans Text" pitchFamily="2" charset="77"/>
              </a:defRPr>
            </a:lvl5pPr>
          </a:lstStyle>
          <a:p>
            <a:pPr lvl="0"/>
            <a:r>
              <a:rPr lang="en-US" dirty="0"/>
              <a:t>Click to edit Master text styles</a:t>
            </a:r>
          </a:p>
          <a:p>
            <a:pPr lvl="1"/>
            <a:r>
              <a:rPr lang="en-US" dirty="0"/>
              <a:t>Second level</a:t>
            </a:r>
          </a:p>
        </p:txBody>
      </p:sp>
      <p:sp>
        <p:nvSpPr>
          <p:cNvPr id="31" name="Content Placeholder 15">
            <a:extLst>
              <a:ext uri="{FF2B5EF4-FFF2-40B4-BE49-F238E27FC236}">
                <a16:creationId xmlns:a16="http://schemas.microsoft.com/office/drawing/2014/main" id="{BF5E5C6B-D2DA-4E19-0816-10231B0CBA07}"/>
              </a:ext>
              <a:ext uri="{C183D7F6-B498-43B3-948B-1728B52AA6E4}">
                <adec:decorative xmlns:adec="http://schemas.microsoft.com/office/drawing/2017/decorative" val="1"/>
              </a:ext>
            </a:extLst>
          </p:cNvPr>
          <p:cNvSpPr>
            <a:spLocks noGrp="1"/>
          </p:cNvSpPr>
          <p:nvPr>
            <p:ph sz="quarter" idx="23" hasCustomPrompt="1"/>
          </p:nvPr>
        </p:nvSpPr>
        <p:spPr>
          <a:xfrm>
            <a:off x="6830748" y="4461148"/>
            <a:ext cx="706345" cy="704850"/>
          </a:xfrm>
        </p:spPr>
        <p:txBody>
          <a:bodyPr/>
          <a:lstStyle/>
          <a:p>
            <a:pPr lvl="0"/>
            <a:r>
              <a:rPr lang="en-US" dirty="0"/>
              <a:t> </a:t>
            </a:r>
          </a:p>
        </p:txBody>
      </p:sp>
    </p:spTree>
    <p:extLst>
      <p:ext uri="{BB962C8B-B14F-4D97-AF65-F5344CB8AC3E}">
        <p14:creationId xmlns:p14="http://schemas.microsoft.com/office/powerpoint/2010/main" val="4836371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One column | 3 Icons | White">
    <p:bg>
      <p:bgPr>
        <a:solidFill>
          <a:schemeClr val="bg2"/>
        </a:solidFill>
        <a:effectLst/>
      </p:bgPr>
    </p:bg>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399"/>
            <a:ext cx="4125439" cy="1107996"/>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2461729"/>
            <a:ext cx="4493866"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3109912"/>
            <a:ext cx="4493866" cy="2604457"/>
          </a:xfrm>
        </p:spPr>
        <p:txBody>
          <a:bodyPr/>
          <a:lstStyle>
            <a:lvl1pPr>
              <a:defRPr sz="1400">
                <a:solidFill>
                  <a:schemeClr val="tx1"/>
                </a:solidFill>
                <a:latin typeface="Taub Sans Text" pitchFamily="2" charset="77"/>
                <a:ea typeface="Taub Sans Text" pitchFamily="2" charset="77"/>
              </a:defRPr>
            </a:lvl1pPr>
            <a:lvl2pPr>
              <a:defRPr sz="1400">
                <a:solidFill>
                  <a:schemeClr val="tx1"/>
                </a:solidFill>
                <a:latin typeface="Taub Sans Text" pitchFamily="2" charset="77"/>
                <a:ea typeface="Taub Sans Text" pitchFamily="2" charset="77"/>
              </a:defRPr>
            </a:lvl2pPr>
            <a:lvl3pPr>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Rectángulo 1">
            <a:extLst>
              <a:ext uri="{FF2B5EF4-FFF2-40B4-BE49-F238E27FC236}">
                <a16:creationId xmlns:a16="http://schemas.microsoft.com/office/drawing/2014/main" id="{4553FF6A-A529-8E9C-FC5E-132F11725EC1}"/>
              </a:ext>
              <a:ext uri="{C183D7F6-B498-43B3-948B-1728B52AA6E4}">
                <adec:decorative xmlns:adec="http://schemas.microsoft.com/office/drawing/2017/decorative" val="1"/>
              </a:ext>
            </a:extLst>
          </p:cNvPr>
          <p:cNvSpPr/>
          <p:nvPr userDrawn="1"/>
        </p:nvSpPr>
        <p:spPr>
          <a:xfrm>
            <a:off x="6096000" y="0"/>
            <a:ext cx="6096000" cy="6858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332" rtl="0" eaLnBrk="1" fontAlgn="auto" latinLnBrk="0" hangingPunct="1">
              <a:lnSpc>
                <a:spcPct val="100000"/>
              </a:lnSpc>
              <a:spcBef>
                <a:spcPts val="0"/>
              </a:spcBef>
              <a:spcAft>
                <a:spcPts val="1200"/>
              </a:spcAft>
              <a:buClrTx/>
              <a:buSzTx/>
              <a:buFontTx/>
              <a:buNone/>
              <a:tabLst/>
              <a:defRPr/>
            </a:pPr>
            <a:endParaRPr kumimoji="0" lang="es-AR" sz="1200" b="0" i="0" u="none" strike="noStrike" kern="1200" cap="none" spc="0" normalizeH="0" baseline="0" noProof="0">
              <a:ln>
                <a:noFill/>
              </a:ln>
              <a:solidFill>
                <a:srgbClr val="222222"/>
              </a:solidFill>
              <a:effectLst/>
              <a:uLnTx/>
              <a:uFillTx/>
              <a:latin typeface="Taub Sans"/>
            </a:endParaRPr>
          </a:p>
        </p:txBody>
      </p:sp>
      <p:sp>
        <p:nvSpPr>
          <p:cNvPr id="3" name="Number">
            <a:extLst>
              <a:ext uri="{FF2B5EF4-FFF2-40B4-BE49-F238E27FC236}">
                <a16:creationId xmlns:a16="http://schemas.microsoft.com/office/drawing/2014/main" id="{3B12544C-796C-D1D6-5A35-E7FF75BC1BB6}"/>
              </a:ext>
              <a:ext uri="{C183D7F6-B498-43B3-948B-1728B52AA6E4}">
                <adec:decorative xmlns:adec="http://schemas.microsoft.com/office/drawing/2017/decorative" val="1"/>
              </a:ext>
            </a:extLst>
          </p:cNvPr>
          <p:cNvSpPr txBox="1">
            <a:spLocks/>
          </p:cNvSpPr>
          <p:nvPr userDrawn="1"/>
        </p:nvSpPr>
        <p:spPr>
          <a:xfrm>
            <a:off x="10683304"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rgbClr val="010035"/>
                </a:solidFill>
              </a:rPr>
              <a:pPr/>
              <a:t>‹#›</a:t>
            </a:fld>
            <a:endParaRPr lang="en-US" sz="800" dirty="0">
              <a:solidFill>
                <a:srgbClr val="010035"/>
              </a:solidFill>
            </a:endParaRPr>
          </a:p>
        </p:txBody>
      </p:sp>
      <p:sp>
        <p:nvSpPr>
          <p:cNvPr id="4" name="ADP ">
            <a:extLst>
              <a:ext uri="{FF2B5EF4-FFF2-40B4-BE49-F238E27FC236}">
                <a16:creationId xmlns:a16="http://schemas.microsoft.com/office/drawing/2014/main" id="{3D559A48-F397-896E-C0BA-9AF0A7268977}"/>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accent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p>
        </p:txBody>
      </p:sp>
      <p:sp>
        <p:nvSpPr>
          <p:cNvPr id="19" name="H2">
            <a:extLst>
              <a:ext uri="{FF2B5EF4-FFF2-40B4-BE49-F238E27FC236}">
                <a16:creationId xmlns:a16="http://schemas.microsoft.com/office/drawing/2014/main" id="{94475782-5E42-C428-B811-B7BCDBDD09A8}"/>
              </a:ext>
            </a:extLst>
          </p:cNvPr>
          <p:cNvSpPr>
            <a:spLocks noGrp="1"/>
          </p:cNvSpPr>
          <p:nvPr>
            <p:ph type="body" sz="quarter" idx="16" hasCustomPrompt="1"/>
          </p:nvPr>
        </p:nvSpPr>
        <p:spPr>
          <a:xfrm>
            <a:off x="7870539" y="1492660"/>
            <a:ext cx="3504561" cy="344696"/>
          </a:xfrm>
        </p:spPr>
        <p:txBody>
          <a:bodyPr/>
          <a:lstStyle>
            <a:lvl1pPr>
              <a:defRPr sz="1600" b="1" cap="all" baseline="0">
                <a:solidFill>
                  <a:schemeClr val="tx1"/>
                </a:solidFill>
                <a:latin typeface="Taub Sans Text" pitchFamily="2" charset="77"/>
                <a:ea typeface="Taub Sans Text" pitchFamily="2" charset="77"/>
              </a:defRPr>
            </a:lvl1pPr>
          </a:lstStyle>
          <a:p>
            <a:pPr lvl="0"/>
            <a:r>
              <a:rPr lang="en-US" dirty="0"/>
              <a:t>CLICK TO EDIT MASTER TEXT STYLES</a:t>
            </a:r>
          </a:p>
        </p:txBody>
      </p:sp>
      <p:sp>
        <p:nvSpPr>
          <p:cNvPr id="20" name="Text Placeholder">
            <a:extLst>
              <a:ext uri="{FF2B5EF4-FFF2-40B4-BE49-F238E27FC236}">
                <a16:creationId xmlns:a16="http://schemas.microsoft.com/office/drawing/2014/main" id="{4309FA78-129C-2C09-5EE5-BD6FBF67CE25}"/>
              </a:ext>
            </a:extLst>
          </p:cNvPr>
          <p:cNvSpPr>
            <a:spLocks noGrp="1"/>
          </p:cNvSpPr>
          <p:nvPr>
            <p:ph type="body" sz="quarter" idx="17"/>
          </p:nvPr>
        </p:nvSpPr>
        <p:spPr>
          <a:xfrm>
            <a:off x="7870539" y="1945038"/>
            <a:ext cx="3504561" cy="793182"/>
          </a:xfrm>
        </p:spPr>
        <p:txBody>
          <a:bodyPr/>
          <a:lstStyle>
            <a:lvl1pPr>
              <a:defRPr sz="1200">
                <a:solidFill>
                  <a:schemeClr val="tx1"/>
                </a:solidFill>
                <a:latin typeface="Taub Sans Text" pitchFamily="2" charset="77"/>
                <a:ea typeface="Taub Sans Text" pitchFamily="2" charset="77"/>
              </a:defRPr>
            </a:lvl1pPr>
            <a:lvl2pPr>
              <a:defRPr sz="1200">
                <a:solidFill>
                  <a:schemeClr val="tx1"/>
                </a:solidFill>
                <a:latin typeface="Taub Sans Text" pitchFamily="2" charset="77"/>
                <a:ea typeface="Taub Sans Text" pitchFamily="2" charset="77"/>
              </a:defRPr>
            </a:lvl2pPr>
            <a:lvl3pPr marL="251975" indent="0">
              <a:buNone/>
              <a:defRPr sz="1200">
                <a:latin typeface="Taub Sans Text" pitchFamily="2" charset="77"/>
                <a:ea typeface="Taub Sans Text" pitchFamily="2" charset="77"/>
              </a:defRPr>
            </a:lvl3pPr>
            <a:lvl4pPr>
              <a:defRPr sz="1200">
                <a:latin typeface="Taub Sans Text" pitchFamily="2" charset="77"/>
                <a:ea typeface="Taub Sans Text" pitchFamily="2" charset="77"/>
              </a:defRPr>
            </a:lvl4pPr>
            <a:lvl5pPr>
              <a:defRPr sz="1400">
                <a:latin typeface="Taub Sans Text" pitchFamily="2" charset="77"/>
                <a:ea typeface="Taub Sans Text" pitchFamily="2" charset="77"/>
              </a:defRPr>
            </a:lvl5pPr>
          </a:lstStyle>
          <a:p>
            <a:pPr lvl="0"/>
            <a:r>
              <a:rPr lang="en-US" dirty="0"/>
              <a:t>Click to edit Master text styles</a:t>
            </a:r>
          </a:p>
          <a:p>
            <a:pPr lvl="1"/>
            <a:r>
              <a:rPr lang="en-US" dirty="0"/>
              <a:t>Second level</a:t>
            </a:r>
          </a:p>
        </p:txBody>
      </p:sp>
      <p:sp>
        <p:nvSpPr>
          <p:cNvPr id="16" name="Content Placeholder">
            <a:extLst>
              <a:ext uri="{FF2B5EF4-FFF2-40B4-BE49-F238E27FC236}">
                <a16:creationId xmlns:a16="http://schemas.microsoft.com/office/drawing/2014/main" id="{402CA587-7BFD-8202-A5DC-8C27491E096A}"/>
              </a:ext>
              <a:ext uri="{C183D7F6-B498-43B3-948B-1728B52AA6E4}">
                <adec:decorative xmlns:adec="http://schemas.microsoft.com/office/drawing/2017/decorative" val="1"/>
              </a:ext>
            </a:extLst>
          </p:cNvPr>
          <p:cNvSpPr>
            <a:spLocks noGrp="1"/>
          </p:cNvSpPr>
          <p:nvPr>
            <p:ph sz="quarter" idx="15" hasCustomPrompt="1"/>
          </p:nvPr>
        </p:nvSpPr>
        <p:spPr>
          <a:xfrm>
            <a:off x="6830748" y="1492660"/>
            <a:ext cx="706345" cy="704850"/>
          </a:xfrm>
        </p:spPr>
        <p:txBody>
          <a:bodyPr/>
          <a:lstStyle/>
          <a:p>
            <a:pPr lvl="0"/>
            <a:r>
              <a:rPr lang="en-US" dirty="0"/>
              <a:t> </a:t>
            </a:r>
          </a:p>
        </p:txBody>
      </p:sp>
      <p:sp>
        <p:nvSpPr>
          <p:cNvPr id="27" name="H2">
            <a:extLst>
              <a:ext uri="{FF2B5EF4-FFF2-40B4-BE49-F238E27FC236}">
                <a16:creationId xmlns:a16="http://schemas.microsoft.com/office/drawing/2014/main" id="{AC61AFA7-E866-BA38-763E-C5A4592EABA3}"/>
              </a:ext>
            </a:extLst>
          </p:cNvPr>
          <p:cNvSpPr>
            <a:spLocks noGrp="1"/>
          </p:cNvSpPr>
          <p:nvPr>
            <p:ph type="body" sz="quarter" idx="20" hasCustomPrompt="1"/>
          </p:nvPr>
        </p:nvSpPr>
        <p:spPr>
          <a:xfrm>
            <a:off x="7870539" y="2990155"/>
            <a:ext cx="3504561" cy="344696"/>
          </a:xfrm>
        </p:spPr>
        <p:txBody>
          <a:bodyPr/>
          <a:lstStyle>
            <a:lvl1pPr>
              <a:defRPr sz="1600" b="1" cap="all" baseline="0">
                <a:solidFill>
                  <a:schemeClr val="tx1"/>
                </a:solidFill>
                <a:latin typeface="Taub Sans Text" pitchFamily="2" charset="77"/>
                <a:ea typeface="Taub Sans Text" pitchFamily="2" charset="77"/>
              </a:defRPr>
            </a:lvl1pPr>
          </a:lstStyle>
          <a:p>
            <a:pPr lvl="0"/>
            <a:r>
              <a:rPr lang="en-US" dirty="0"/>
              <a:t>CLICK TO EDIT MASTER TEXT STYLES</a:t>
            </a:r>
          </a:p>
        </p:txBody>
      </p:sp>
      <p:sp>
        <p:nvSpPr>
          <p:cNvPr id="28" name="Text Placeholder">
            <a:extLst>
              <a:ext uri="{FF2B5EF4-FFF2-40B4-BE49-F238E27FC236}">
                <a16:creationId xmlns:a16="http://schemas.microsoft.com/office/drawing/2014/main" id="{3BEDA742-9F68-4B11-9C97-1451B2494355}"/>
              </a:ext>
            </a:extLst>
          </p:cNvPr>
          <p:cNvSpPr>
            <a:spLocks noGrp="1"/>
          </p:cNvSpPr>
          <p:nvPr>
            <p:ph type="body" sz="quarter" idx="21"/>
          </p:nvPr>
        </p:nvSpPr>
        <p:spPr>
          <a:xfrm>
            <a:off x="7870539" y="3442533"/>
            <a:ext cx="3504561" cy="793182"/>
          </a:xfrm>
        </p:spPr>
        <p:txBody>
          <a:bodyPr/>
          <a:lstStyle>
            <a:lvl1pPr>
              <a:defRPr sz="1200">
                <a:solidFill>
                  <a:schemeClr val="tx1"/>
                </a:solidFill>
                <a:latin typeface="Taub Sans Text" pitchFamily="2" charset="77"/>
                <a:ea typeface="Taub Sans Text" pitchFamily="2" charset="77"/>
              </a:defRPr>
            </a:lvl1pPr>
            <a:lvl2pPr>
              <a:defRPr sz="1200">
                <a:solidFill>
                  <a:schemeClr val="tx1"/>
                </a:solidFill>
                <a:latin typeface="Taub Sans Text" pitchFamily="2" charset="77"/>
                <a:ea typeface="Taub Sans Text" pitchFamily="2" charset="77"/>
              </a:defRPr>
            </a:lvl2pPr>
            <a:lvl3pPr marL="251975" indent="0">
              <a:buNone/>
              <a:defRPr sz="1200">
                <a:latin typeface="Taub Sans Text" pitchFamily="2" charset="77"/>
                <a:ea typeface="Taub Sans Text" pitchFamily="2" charset="77"/>
              </a:defRPr>
            </a:lvl3pPr>
            <a:lvl4pPr>
              <a:defRPr sz="1200">
                <a:latin typeface="Taub Sans Text" pitchFamily="2" charset="77"/>
                <a:ea typeface="Taub Sans Text" pitchFamily="2" charset="77"/>
              </a:defRPr>
            </a:lvl4pPr>
            <a:lvl5pPr>
              <a:defRPr sz="1400">
                <a:latin typeface="Taub Sans Text" pitchFamily="2" charset="77"/>
                <a:ea typeface="Taub Sans Text" pitchFamily="2" charset="77"/>
              </a:defRPr>
            </a:lvl5pPr>
          </a:lstStyle>
          <a:p>
            <a:pPr lvl="0"/>
            <a:r>
              <a:rPr lang="en-US" dirty="0"/>
              <a:t>Click to edit Master text styles</a:t>
            </a:r>
          </a:p>
          <a:p>
            <a:pPr lvl="1"/>
            <a:r>
              <a:rPr lang="en-US" dirty="0"/>
              <a:t>Second level</a:t>
            </a:r>
          </a:p>
        </p:txBody>
      </p:sp>
      <p:sp>
        <p:nvSpPr>
          <p:cNvPr id="29" name="Content Placeholder 15">
            <a:extLst>
              <a:ext uri="{FF2B5EF4-FFF2-40B4-BE49-F238E27FC236}">
                <a16:creationId xmlns:a16="http://schemas.microsoft.com/office/drawing/2014/main" id="{ADC9DADA-4C48-97E6-FD80-880828A4E55B}"/>
              </a:ext>
              <a:ext uri="{C183D7F6-B498-43B3-948B-1728B52AA6E4}">
                <adec:decorative xmlns:adec="http://schemas.microsoft.com/office/drawing/2017/decorative" val="1"/>
              </a:ext>
            </a:extLst>
          </p:cNvPr>
          <p:cNvSpPr>
            <a:spLocks noGrp="1"/>
          </p:cNvSpPr>
          <p:nvPr>
            <p:ph sz="quarter" idx="22" hasCustomPrompt="1"/>
          </p:nvPr>
        </p:nvSpPr>
        <p:spPr>
          <a:xfrm>
            <a:off x="6830748" y="2976904"/>
            <a:ext cx="706345" cy="704850"/>
          </a:xfrm>
        </p:spPr>
        <p:txBody>
          <a:bodyPr/>
          <a:lstStyle/>
          <a:p>
            <a:pPr lvl="0"/>
            <a:r>
              <a:rPr lang="en-US" dirty="0"/>
              <a:t> </a:t>
            </a:r>
          </a:p>
        </p:txBody>
      </p:sp>
      <p:sp>
        <p:nvSpPr>
          <p:cNvPr id="25" name="H2">
            <a:extLst>
              <a:ext uri="{FF2B5EF4-FFF2-40B4-BE49-F238E27FC236}">
                <a16:creationId xmlns:a16="http://schemas.microsoft.com/office/drawing/2014/main" id="{F2A5CA3C-74D7-3316-E731-825A193F887F}"/>
              </a:ext>
            </a:extLst>
          </p:cNvPr>
          <p:cNvSpPr>
            <a:spLocks noGrp="1"/>
          </p:cNvSpPr>
          <p:nvPr>
            <p:ph type="body" sz="quarter" idx="18" hasCustomPrompt="1"/>
          </p:nvPr>
        </p:nvSpPr>
        <p:spPr>
          <a:xfrm>
            <a:off x="7870539" y="4474399"/>
            <a:ext cx="3504561" cy="344696"/>
          </a:xfrm>
        </p:spPr>
        <p:txBody>
          <a:bodyPr/>
          <a:lstStyle>
            <a:lvl1pPr>
              <a:defRPr sz="1600" b="1" cap="all" baseline="0">
                <a:solidFill>
                  <a:schemeClr val="tx1"/>
                </a:solidFill>
                <a:latin typeface="Taub Sans Text" pitchFamily="2" charset="77"/>
                <a:ea typeface="Taub Sans Text" pitchFamily="2" charset="77"/>
              </a:defRPr>
            </a:lvl1pPr>
          </a:lstStyle>
          <a:p>
            <a:pPr lvl="0"/>
            <a:r>
              <a:rPr lang="en-US" dirty="0"/>
              <a:t>CLICK TO EDIT MASTER TEXT STYLES</a:t>
            </a:r>
          </a:p>
        </p:txBody>
      </p:sp>
      <p:sp>
        <p:nvSpPr>
          <p:cNvPr id="26" name="Text Placeholder">
            <a:extLst>
              <a:ext uri="{FF2B5EF4-FFF2-40B4-BE49-F238E27FC236}">
                <a16:creationId xmlns:a16="http://schemas.microsoft.com/office/drawing/2014/main" id="{8B4DCB6E-82D3-9DBB-DB0B-D1D0AF16F2AF}"/>
              </a:ext>
            </a:extLst>
          </p:cNvPr>
          <p:cNvSpPr>
            <a:spLocks noGrp="1"/>
          </p:cNvSpPr>
          <p:nvPr>
            <p:ph type="body" sz="quarter" idx="19"/>
          </p:nvPr>
        </p:nvSpPr>
        <p:spPr>
          <a:xfrm>
            <a:off x="7870539" y="4926777"/>
            <a:ext cx="3504561" cy="793182"/>
          </a:xfrm>
        </p:spPr>
        <p:txBody>
          <a:bodyPr/>
          <a:lstStyle>
            <a:lvl1pPr>
              <a:defRPr sz="1200">
                <a:solidFill>
                  <a:schemeClr val="tx1"/>
                </a:solidFill>
                <a:latin typeface="Taub Sans Text" pitchFamily="2" charset="77"/>
                <a:ea typeface="Taub Sans Text" pitchFamily="2" charset="77"/>
              </a:defRPr>
            </a:lvl1pPr>
            <a:lvl2pPr>
              <a:defRPr sz="1200">
                <a:solidFill>
                  <a:schemeClr val="tx1"/>
                </a:solidFill>
                <a:latin typeface="Taub Sans Text" pitchFamily="2" charset="77"/>
                <a:ea typeface="Taub Sans Text" pitchFamily="2" charset="77"/>
              </a:defRPr>
            </a:lvl2pPr>
            <a:lvl3pPr marL="251975" indent="0">
              <a:buNone/>
              <a:defRPr sz="1200">
                <a:latin typeface="Taub Sans Text" pitchFamily="2" charset="77"/>
                <a:ea typeface="Taub Sans Text" pitchFamily="2" charset="77"/>
              </a:defRPr>
            </a:lvl3pPr>
            <a:lvl4pPr>
              <a:defRPr sz="1200">
                <a:latin typeface="Taub Sans Text" pitchFamily="2" charset="77"/>
                <a:ea typeface="Taub Sans Text" pitchFamily="2" charset="77"/>
              </a:defRPr>
            </a:lvl4pPr>
            <a:lvl5pPr>
              <a:defRPr sz="1400">
                <a:latin typeface="Taub Sans Text" pitchFamily="2" charset="77"/>
                <a:ea typeface="Taub Sans Text" pitchFamily="2" charset="77"/>
              </a:defRPr>
            </a:lvl5pPr>
          </a:lstStyle>
          <a:p>
            <a:pPr lvl="0"/>
            <a:r>
              <a:rPr lang="en-US" dirty="0"/>
              <a:t>Click to edit Master text styles</a:t>
            </a:r>
          </a:p>
          <a:p>
            <a:pPr lvl="1"/>
            <a:r>
              <a:rPr lang="en-US" dirty="0"/>
              <a:t>Second level</a:t>
            </a:r>
          </a:p>
        </p:txBody>
      </p:sp>
      <p:sp>
        <p:nvSpPr>
          <p:cNvPr id="31" name="Content Placeholder 15">
            <a:extLst>
              <a:ext uri="{FF2B5EF4-FFF2-40B4-BE49-F238E27FC236}">
                <a16:creationId xmlns:a16="http://schemas.microsoft.com/office/drawing/2014/main" id="{BF5E5C6B-D2DA-4E19-0816-10231B0CBA07}"/>
              </a:ext>
              <a:ext uri="{C183D7F6-B498-43B3-948B-1728B52AA6E4}">
                <adec:decorative xmlns:adec="http://schemas.microsoft.com/office/drawing/2017/decorative" val="1"/>
              </a:ext>
            </a:extLst>
          </p:cNvPr>
          <p:cNvSpPr>
            <a:spLocks noGrp="1"/>
          </p:cNvSpPr>
          <p:nvPr>
            <p:ph sz="quarter" idx="23" hasCustomPrompt="1"/>
          </p:nvPr>
        </p:nvSpPr>
        <p:spPr>
          <a:xfrm>
            <a:off x="6830748" y="4461148"/>
            <a:ext cx="706345" cy="704850"/>
          </a:xfrm>
        </p:spPr>
        <p:txBody>
          <a:bodyPr/>
          <a:lstStyle/>
          <a:p>
            <a:pPr lvl="0"/>
            <a:r>
              <a:rPr lang="en-US" dirty="0"/>
              <a:t> </a:t>
            </a:r>
          </a:p>
        </p:txBody>
      </p:sp>
    </p:spTree>
    <p:extLst>
      <p:ext uri="{BB962C8B-B14F-4D97-AF65-F5344CB8AC3E}">
        <p14:creationId xmlns:p14="http://schemas.microsoft.com/office/powerpoint/2010/main" val="12355163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Quote | Picture A">
    <p:bg>
      <p:bgPr>
        <a:solidFill>
          <a:schemeClr val="bg2"/>
        </a:solidFill>
        <a:effectLst/>
      </p:bgPr>
    </p:bg>
    <p:spTree>
      <p:nvGrpSpPr>
        <p:cNvPr id="1" name=""/>
        <p:cNvGrpSpPr/>
        <p:nvPr/>
      </p:nvGrpSpPr>
      <p:grpSpPr>
        <a:xfrm>
          <a:off x="0" y="0"/>
          <a:ext cx="0" cy="0"/>
          <a:chOff x="0" y="0"/>
          <a:chExt cx="0" cy="0"/>
        </a:xfrm>
      </p:grpSpPr>
      <p:sp>
        <p:nvSpPr>
          <p:cNvPr id="13" name="Quote">
            <a:extLst>
              <a:ext uri="{FF2B5EF4-FFF2-40B4-BE49-F238E27FC236}">
                <a16:creationId xmlns:a16="http://schemas.microsoft.com/office/drawing/2014/main" id="{B4E2AAA4-CDB4-A6C1-29A4-91C68B2DBAB1}"/>
              </a:ext>
            </a:extLst>
          </p:cNvPr>
          <p:cNvSpPr>
            <a:spLocks noGrp="1"/>
          </p:cNvSpPr>
          <p:nvPr>
            <p:ph type="body" sz="quarter" idx="23" hasCustomPrompt="1"/>
          </p:nvPr>
        </p:nvSpPr>
        <p:spPr>
          <a:xfrm>
            <a:off x="342855" y="1586409"/>
            <a:ext cx="6399957" cy="2410916"/>
          </a:xfrm>
        </p:spPr>
        <p:txBody>
          <a:bodyPr wrap="square" anchor="b">
            <a:spAutoFit/>
          </a:bodyPr>
          <a:lstStyle>
            <a:lvl1pPr>
              <a:lnSpc>
                <a:spcPts val="4700"/>
              </a:lnSpc>
              <a:spcAft>
                <a:spcPts val="0"/>
              </a:spcAft>
              <a:defRPr sz="4800"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“THIS CAN BE A QUOTE. LOREM IPSUM DOLOR SIT CONSECTU ER TALIET QERITES.”</a:t>
            </a:r>
          </a:p>
        </p:txBody>
      </p:sp>
      <p:sp>
        <p:nvSpPr>
          <p:cNvPr id="10" name="Image">
            <a:extLst>
              <a:ext uri="{FF2B5EF4-FFF2-40B4-BE49-F238E27FC236}">
                <a16:creationId xmlns:a16="http://schemas.microsoft.com/office/drawing/2014/main" id="{33699A2C-B0CC-EFBD-6581-363FF29FA3E7}"/>
              </a:ext>
              <a:ext uri="{C183D7F6-B498-43B3-948B-1728B52AA6E4}">
                <adec:decorative xmlns:adec="http://schemas.microsoft.com/office/drawing/2017/decorative" val="1"/>
              </a:ext>
            </a:extLst>
          </p:cNvPr>
          <p:cNvSpPr>
            <a:spLocks noGrp="1"/>
          </p:cNvSpPr>
          <p:nvPr>
            <p:ph type="pic" sz="quarter" idx="21" hasCustomPrompt="1"/>
          </p:nvPr>
        </p:nvSpPr>
        <p:spPr>
          <a:xfrm>
            <a:off x="7393369" y="2"/>
            <a:ext cx="4798631" cy="6857999"/>
          </a:xfrm>
          <a:solidFill>
            <a:schemeClr val="bg1">
              <a:lumMod val="95000"/>
            </a:schemeClr>
          </a:solidFill>
          <a:ln>
            <a:noFill/>
          </a:ln>
        </p:spPr>
        <p:txBody>
          <a:bodyPr anchor="ctr"/>
          <a:lstStyle>
            <a:lvl1pPr algn="ctr">
              <a:defRPr sz="1600">
                <a:solidFill>
                  <a:schemeClr val="tx1"/>
                </a:solidFill>
              </a:defRPr>
            </a:lvl1pPr>
          </a:lstStyle>
          <a:p>
            <a:r>
              <a:rPr lang="en-US" dirty="0"/>
              <a:t> </a:t>
            </a:r>
          </a:p>
        </p:txBody>
      </p:sp>
      <p:sp>
        <p:nvSpPr>
          <p:cNvPr id="2" name="Name">
            <a:extLst>
              <a:ext uri="{FF2B5EF4-FFF2-40B4-BE49-F238E27FC236}">
                <a16:creationId xmlns:a16="http://schemas.microsoft.com/office/drawing/2014/main" id="{5BD7FBD6-514E-3610-1F8F-052D3CA2DDA0}"/>
              </a:ext>
            </a:extLst>
          </p:cNvPr>
          <p:cNvSpPr>
            <a:spLocks noGrp="1"/>
          </p:cNvSpPr>
          <p:nvPr>
            <p:ph type="body" sz="quarter" idx="22"/>
          </p:nvPr>
        </p:nvSpPr>
        <p:spPr>
          <a:xfrm>
            <a:off x="342854" y="4713167"/>
            <a:ext cx="4888853" cy="317006"/>
          </a:xfrm>
        </p:spPr>
        <p:txBody>
          <a:bodyPr/>
          <a:lstStyle>
            <a:lvl1pPr algn="l">
              <a:defRPr sz="1800"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
        <p:nvSpPr>
          <p:cNvPr id="3" name="Title">
            <a:extLst>
              <a:ext uri="{FF2B5EF4-FFF2-40B4-BE49-F238E27FC236}">
                <a16:creationId xmlns:a16="http://schemas.microsoft.com/office/drawing/2014/main" id="{68C8C92E-2274-AF55-4CDB-CB367864DEF8}"/>
              </a:ext>
            </a:extLst>
          </p:cNvPr>
          <p:cNvSpPr>
            <a:spLocks noGrp="1"/>
          </p:cNvSpPr>
          <p:nvPr>
            <p:ph type="body" sz="quarter" idx="25"/>
          </p:nvPr>
        </p:nvSpPr>
        <p:spPr>
          <a:xfrm>
            <a:off x="342855" y="5087004"/>
            <a:ext cx="4888852" cy="400046"/>
          </a:xfrm>
        </p:spPr>
        <p:txBody>
          <a:bodyPr/>
          <a:lstStyle>
            <a:lvl1pPr algn="l">
              <a:defRPr>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 styles</a:t>
            </a:r>
          </a:p>
        </p:txBody>
      </p:sp>
    </p:spTree>
    <p:extLst>
      <p:ext uri="{BB962C8B-B14F-4D97-AF65-F5344CB8AC3E}">
        <p14:creationId xmlns:p14="http://schemas.microsoft.com/office/powerpoint/2010/main" val="20824408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Subtitle | One column | Phone Screenshot">
    <p:bg>
      <p:bgPr>
        <a:solidFill>
          <a:schemeClr val="bg2"/>
        </a:solidFill>
        <a:effectLst/>
      </p:bgPr>
    </p:bg>
    <p:spTree>
      <p:nvGrpSpPr>
        <p:cNvPr id="1" name=""/>
        <p:cNvGrpSpPr/>
        <p:nvPr/>
      </p:nvGrpSpPr>
      <p:grpSpPr>
        <a:xfrm>
          <a:off x="0" y="0"/>
          <a:ext cx="0" cy="0"/>
          <a:chOff x="0" y="0"/>
          <a:chExt cx="0" cy="0"/>
        </a:xfrm>
      </p:grpSpPr>
      <p:sp>
        <p:nvSpPr>
          <p:cNvPr id="13" name="Background">
            <a:extLst>
              <a:ext uri="{FF2B5EF4-FFF2-40B4-BE49-F238E27FC236}">
                <a16:creationId xmlns:a16="http://schemas.microsoft.com/office/drawing/2014/main" id="{64C13D52-3DA6-12E5-DCB2-237433454FE8}"/>
              </a:ext>
              <a:ext uri="{C183D7F6-B498-43B3-948B-1728B52AA6E4}">
                <adec:decorative xmlns:adec="http://schemas.microsoft.com/office/drawing/2017/decorative" val="1"/>
              </a:ext>
            </a:extLst>
          </p:cNvPr>
          <p:cNvSpPr/>
          <p:nvPr userDrawn="1"/>
        </p:nvSpPr>
        <p:spPr>
          <a:xfrm>
            <a:off x="6607757" y="0"/>
            <a:ext cx="5584243" cy="6858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5726952" cy="553998"/>
          </a:xfrm>
        </p:spPr>
        <p:txBody>
          <a:bodyPr/>
          <a:lstStyle>
            <a:lvl1pPr>
              <a:defRPr b="1">
                <a:solidFill>
                  <a:schemeClr val="tx1"/>
                </a:solidFill>
                <a:latin typeface="Taub Sans Text" pitchFamily="2" charset="77"/>
                <a:ea typeface="Taub Sans Text" pitchFamily="2" charset="77"/>
              </a:defRPr>
            </a:lvl1pPr>
          </a:lstStyle>
          <a:p>
            <a:r>
              <a:rPr lang="en-US" dirty="0"/>
              <a:t>HEADLINE,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5726952"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1610831"/>
            <a:ext cx="5726951"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2259013"/>
            <a:ext cx="5726951" cy="3725862"/>
          </a:xfrm>
        </p:spPr>
        <p:txBody>
          <a:bodyPr/>
          <a:lstStyle>
            <a:lvl1pPr>
              <a:defRPr>
                <a:solidFill>
                  <a:schemeClr val="tx1"/>
                </a:solidFill>
                <a:latin typeface="Taub Sans Text" pitchFamily="2" charset="77"/>
                <a:ea typeface="Taub Sans Text" pitchFamily="2" charset="77"/>
              </a:defRPr>
            </a:lvl1pPr>
            <a:lvl2pPr>
              <a:defRPr>
                <a:solidFill>
                  <a:schemeClr val="tx1"/>
                </a:solidFill>
                <a:latin typeface="Taub Sans Text" pitchFamily="2" charset="77"/>
                <a:ea typeface="Taub Sans Text" pitchFamily="2" charset="77"/>
              </a:defRPr>
            </a:lvl2pPr>
            <a:lvl3pPr>
              <a:buClr>
                <a:srgbClr val="010035"/>
              </a:buClr>
              <a:defRPr>
                <a:solidFill>
                  <a:schemeClr val="tx1"/>
                </a:solidFill>
                <a:latin typeface="Taub Sans Text" pitchFamily="2" charset="77"/>
                <a:ea typeface="Taub Sans Text" pitchFamily="2" charset="77"/>
              </a:defRPr>
            </a:lvl3pPr>
            <a:lvl4pPr>
              <a:defRPr>
                <a:solidFill>
                  <a:schemeClr val="tx1"/>
                </a:solidFill>
                <a:latin typeface="Taub Sans Text" pitchFamily="2" charset="77"/>
                <a:ea typeface="Taub Sans Text" pitchFamily="2" charset="77"/>
              </a:defRPr>
            </a:lvl4pPr>
            <a:lvl5pPr>
              <a:defRPr>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ADP ">
            <a:extLst>
              <a:ext uri="{FF2B5EF4-FFF2-40B4-BE49-F238E27FC236}">
                <a16:creationId xmlns:a16="http://schemas.microsoft.com/office/drawing/2014/main" id="{1FAAA12F-88CB-A988-1844-A37CA88C718C}"/>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p>
        </p:txBody>
      </p:sp>
      <p:pic>
        <p:nvPicPr>
          <p:cNvPr id="6" name="Phone">
            <a:extLst>
              <a:ext uri="{FF2B5EF4-FFF2-40B4-BE49-F238E27FC236}">
                <a16:creationId xmlns:a16="http://schemas.microsoft.com/office/drawing/2014/main" id="{56C3B356-B0F9-7D07-84B1-7984BF5B6C8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7695083" y="311729"/>
            <a:ext cx="3409592" cy="6234545"/>
          </a:xfrm>
          <a:prstGeom prst="rect">
            <a:avLst/>
          </a:prstGeom>
        </p:spPr>
      </p:pic>
      <p:sp>
        <p:nvSpPr>
          <p:cNvPr id="15" name="Screen placeholder">
            <a:extLst>
              <a:ext uri="{FF2B5EF4-FFF2-40B4-BE49-F238E27FC236}">
                <a16:creationId xmlns:a16="http://schemas.microsoft.com/office/drawing/2014/main" id="{0FDA0505-A093-4EC9-C478-6D8060888444}"/>
              </a:ext>
            </a:extLst>
          </p:cNvPr>
          <p:cNvSpPr>
            <a:spLocks noGrp="1"/>
          </p:cNvSpPr>
          <p:nvPr>
            <p:ph type="pic" sz="quarter" idx="16" hasCustomPrompt="1"/>
          </p:nvPr>
        </p:nvSpPr>
        <p:spPr>
          <a:xfrm>
            <a:off x="8111098" y="721454"/>
            <a:ext cx="2575084" cy="5410899"/>
          </a:xfrm>
          <a:custGeom>
            <a:avLst/>
            <a:gdLst>
              <a:gd name="connsiteX0" fmla="*/ 1037624 w 2575419"/>
              <a:gd name="connsiteY0" fmla="*/ 98945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1037624 w 2575419"/>
              <a:gd name="connsiteY4" fmla="*/ 312868 h 5410899"/>
              <a:gd name="connsiteX5" fmla="*/ 1554471 w 2575419"/>
              <a:gd name="connsiteY5" fmla="*/ 312869 h 5410899"/>
              <a:gd name="connsiteX6" fmla="*/ 1661433 w 2575419"/>
              <a:gd name="connsiteY6" fmla="*/ 205907 h 5410899"/>
              <a:gd name="connsiteX7" fmla="*/ 1661434 w 2575419"/>
              <a:gd name="connsiteY7" fmla="*/ 205907 h 5410899"/>
              <a:gd name="connsiteX8" fmla="*/ 1554472 w 2575419"/>
              <a:gd name="connsiteY8" fmla="*/ 98945 h 5410899"/>
              <a:gd name="connsiteX9" fmla="*/ 327593 w 2575419"/>
              <a:gd name="connsiteY9" fmla="*/ 0 h 5410899"/>
              <a:gd name="connsiteX10" fmla="*/ 2247826 w 2575419"/>
              <a:gd name="connsiteY10" fmla="*/ 0 h 5410899"/>
              <a:gd name="connsiteX11" fmla="*/ 2575419 w 2575419"/>
              <a:gd name="connsiteY11" fmla="*/ 327593 h 5410899"/>
              <a:gd name="connsiteX12" fmla="*/ 2575419 w 2575419"/>
              <a:gd name="connsiteY12" fmla="*/ 5083306 h 5410899"/>
              <a:gd name="connsiteX13" fmla="*/ 2247826 w 2575419"/>
              <a:gd name="connsiteY13" fmla="*/ 5410899 h 5410899"/>
              <a:gd name="connsiteX14" fmla="*/ 327593 w 2575419"/>
              <a:gd name="connsiteY14" fmla="*/ 5410899 h 5410899"/>
              <a:gd name="connsiteX15" fmla="*/ 0 w 2575419"/>
              <a:gd name="connsiteY15" fmla="*/ 5083306 h 5410899"/>
              <a:gd name="connsiteX16" fmla="*/ 0 w 2575419"/>
              <a:gd name="connsiteY16" fmla="*/ 327593 h 5410899"/>
              <a:gd name="connsiteX17" fmla="*/ 327593 w 2575419"/>
              <a:gd name="connsiteY17" fmla="*/ 0 h 5410899"/>
              <a:gd name="connsiteX0" fmla="*/ 1037624 w 2575419"/>
              <a:gd name="connsiteY0" fmla="*/ 98945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1037624 w 2575419"/>
              <a:gd name="connsiteY4" fmla="*/ 312868 h 5410899"/>
              <a:gd name="connsiteX5" fmla="*/ 1554471 w 2575419"/>
              <a:gd name="connsiteY5" fmla="*/ 312869 h 5410899"/>
              <a:gd name="connsiteX6" fmla="*/ 1661433 w 2575419"/>
              <a:gd name="connsiteY6" fmla="*/ 205907 h 5410899"/>
              <a:gd name="connsiteX7" fmla="*/ 1661434 w 2575419"/>
              <a:gd name="connsiteY7" fmla="*/ 205907 h 5410899"/>
              <a:gd name="connsiteX8" fmla="*/ 1037624 w 2575419"/>
              <a:gd name="connsiteY8" fmla="*/ 98945 h 5410899"/>
              <a:gd name="connsiteX9" fmla="*/ 327593 w 2575419"/>
              <a:gd name="connsiteY9" fmla="*/ 0 h 5410899"/>
              <a:gd name="connsiteX10" fmla="*/ 2247826 w 2575419"/>
              <a:gd name="connsiteY10" fmla="*/ 0 h 5410899"/>
              <a:gd name="connsiteX11" fmla="*/ 2575419 w 2575419"/>
              <a:gd name="connsiteY11" fmla="*/ 327593 h 5410899"/>
              <a:gd name="connsiteX12" fmla="*/ 2575419 w 2575419"/>
              <a:gd name="connsiteY12" fmla="*/ 5083306 h 5410899"/>
              <a:gd name="connsiteX13" fmla="*/ 2247826 w 2575419"/>
              <a:gd name="connsiteY13" fmla="*/ 5410899 h 5410899"/>
              <a:gd name="connsiteX14" fmla="*/ 327593 w 2575419"/>
              <a:gd name="connsiteY14" fmla="*/ 5410899 h 5410899"/>
              <a:gd name="connsiteX15" fmla="*/ 0 w 2575419"/>
              <a:gd name="connsiteY15" fmla="*/ 5083306 h 5410899"/>
              <a:gd name="connsiteX16" fmla="*/ 0 w 2575419"/>
              <a:gd name="connsiteY16" fmla="*/ 327593 h 5410899"/>
              <a:gd name="connsiteX17" fmla="*/ 327593 w 2575419"/>
              <a:gd name="connsiteY17" fmla="*/ 0 h 5410899"/>
              <a:gd name="connsiteX0" fmla="*/ 1037624 w 2575419"/>
              <a:gd name="connsiteY0" fmla="*/ 98945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1037624 w 2575419"/>
              <a:gd name="connsiteY4" fmla="*/ 312868 h 5410899"/>
              <a:gd name="connsiteX5" fmla="*/ 1554471 w 2575419"/>
              <a:gd name="connsiteY5" fmla="*/ 312869 h 5410899"/>
              <a:gd name="connsiteX6" fmla="*/ 1661433 w 2575419"/>
              <a:gd name="connsiteY6" fmla="*/ 205907 h 5410899"/>
              <a:gd name="connsiteX7" fmla="*/ 1037624 w 2575419"/>
              <a:gd name="connsiteY7" fmla="*/ 98945 h 5410899"/>
              <a:gd name="connsiteX8" fmla="*/ 327593 w 2575419"/>
              <a:gd name="connsiteY8" fmla="*/ 0 h 5410899"/>
              <a:gd name="connsiteX9" fmla="*/ 2247826 w 2575419"/>
              <a:gd name="connsiteY9" fmla="*/ 0 h 5410899"/>
              <a:gd name="connsiteX10" fmla="*/ 2575419 w 2575419"/>
              <a:gd name="connsiteY10" fmla="*/ 327593 h 5410899"/>
              <a:gd name="connsiteX11" fmla="*/ 2575419 w 2575419"/>
              <a:gd name="connsiteY11" fmla="*/ 5083306 h 5410899"/>
              <a:gd name="connsiteX12" fmla="*/ 2247826 w 2575419"/>
              <a:gd name="connsiteY12" fmla="*/ 5410899 h 5410899"/>
              <a:gd name="connsiteX13" fmla="*/ 327593 w 2575419"/>
              <a:gd name="connsiteY13" fmla="*/ 5410899 h 5410899"/>
              <a:gd name="connsiteX14" fmla="*/ 0 w 2575419"/>
              <a:gd name="connsiteY14" fmla="*/ 5083306 h 5410899"/>
              <a:gd name="connsiteX15" fmla="*/ 0 w 2575419"/>
              <a:gd name="connsiteY15" fmla="*/ 327593 h 5410899"/>
              <a:gd name="connsiteX16" fmla="*/ 327593 w 2575419"/>
              <a:gd name="connsiteY16" fmla="*/ 0 h 5410899"/>
              <a:gd name="connsiteX0" fmla="*/ 1037624 w 2575419"/>
              <a:gd name="connsiteY0" fmla="*/ 98945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1037624 w 2575419"/>
              <a:gd name="connsiteY4" fmla="*/ 312868 h 5410899"/>
              <a:gd name="connsiteX5" fmla="*/ 1661433 w 2575419"/>
              <a:gd name="connsiteY5" fmla="*/ 205907 h 5410899"/>
              <a:gd name="connsiteX6" fmla="*/ 1037624 w 2575419"/>
              <a:gd name="connsiteY6" fmla="*/ 98945 h 5410899"/>
              <a:gd name="connsiteX7" fmla="*/ 327593 w 2575419"/>
              <a:gd name="connsiteY7" fmla="*/ 0 h 5410899"/>
              <a:gd name="connsiteX8" fmla="*/ 2247826 w 2575419"/>
              <a:gd name="connsiteY8" fmla="*/ 0 h 5410899"/>
              <a:gd name="connsiteX9" fmla="*/ 2575419 w 2575419"/>
              <a:gd name="connsiteY9" fmla="*/ 327593 h 5410899"/>
              <a:gd name="connsiteX10" fmla="*/ 2575419 w 2575419"/>
              <a:gd name="connsiteY10" fmla="*/ 5083306 h 5410899"/>
              <a:gd name="connsiteX11" fmla="*/ 2247826 w 2575419"/>
              <a:gd name="connsiteY11" fmla="*/ 5410899 h 5410899"/>
              <a:gd name="connsiteX12" fmla="*/ 327593 w 2575419"/>
              <a:gd name="connsiteY12" fmla="*/ 5410899 h 5410899"/>
              <a:gd name="connsiteX13" fmla="*/ 0 w 2575419"/>
              <a:gd name="connsiteY13" fmla="*/ 5083306 h 5410899"/>
              <a:gd name="connsiteX14" fmla="*/ 0 w 2575419"/>
              <a:gd name="connsiteY14" fmla="*/ 327593 h 5410899"/>
              <a:gd name="connsiteX15" fmla="*/ 327593 w 2575419"/>
              <a:gd name="connsiteY15" fmla="*/ 0 h 5410899"/>
              <a:gd name="connsiteX0" fmla="*/ 1037624 w 2575419"/>
              <a:gd name="connsiteY0" fmla="*/ 98945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1037624 w 2575419"/>
              <a:gd name="connsiteY4" fmla="*/ 312868 h 5410899"/>
              <a:gd name="connsiteX5" fmla="*/ 1037624 w 2575419"/>
              <a:gd name="connsiteY5" fmla="*/ 98945 h 5410899"/>
              <a:gd name="connsiteX6" fmla="*/ 327593 w 2575419"/>
              <a:gd name="connsiteY6" fmla="*/ 0 h 5410899"/>
              <a:gd name="connsiteX7" fmla="*/ 2247826 w 2575419"/>
              <a:gd name="connsiteY7" fmla="*/ 0 h 5410899"/>
              <a:gd name="connsiteX8" fmla="*/ 2575419 w 2575419"/>
              <a:gd name="connsiteY8" fmla="*/ 327593 h 5410899"/>
              <a:gd name="connsiteX9" fmla="*/ 2575419 w 2575419"/>
              <a:gd name="connsiteY9" fmla="*/ 5083306 h 5410899"/>
              <a:gd name="connsiteX10" fmla="*/ 2247826 w 2575419"/>
              <a:gd name="connsiteY10" fmla="*/ 5410899 h 5410899"/>
              <a:gd name="connsiteX11" fmla="*/ 327593 w 2575419"/>
              <a:gd name="connsiteY11" fmla="*/ 5410899 h 5410899"/>
              <a:gd name="connsiteX12" fmla="*/ 0 w 2575419"/>
              <a:gd name="connsiteY12" fmla="*/ 5083306 h 5410899"/>
              <a:gd name="connsiteX13" fmla="*/ 0 w 2575419"/>
              <a:gd name="connsiteY13" fmla="*/ 327593 h 5410899"/>
              <a:gd name="connsiteX14" fmla="*/ 327593 w 2575419"/>
              <a:gd name="connsiteY14" fmla="*/ 0 h 5410899"/>
              <a:gd name="connsiteX0" fmla="*/ 1037624 w 2575419"/>
              <a:gd name="connsiteY0" fmla="*/ 312868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1037624 w 2575419"/>
              <a:gd name="connsiteY4" fmla="*/ 312868 h 5410899"/>
              <a:gd name="connsiteX5" fmla="*/ 327593 w 2575419"/>
              <a:gd name="connsiteY5" fmla="*/ 0 h 5410899"/>
              <a:gd name="connsiteX6" fmla="*/ 2247826 w 2575419"/>
              <a:gd name="connsiteY6" fmla="*/ 0 h 5410899"/>
              <a:gd name="connsiteX7" fmla="*/ 2575419 w 2575419"/>
              <a:gd name="connsiteY7" fmla="*/ 327593 h 5410899"/>
              <a:gd name="connsiteX8" fmla="*/ 2575419 w 2575419"/>
              <a:gd name="connsiteY8" fmla="*/ 5083306 h 5410899"/>
              <a:gd name="connsiteX9" fmla="*/ 2247826 w 2575419"/>
              <a:gd name="connsiteY9" fmla="*/ 5410899 h 5410899"/>
              <a:gd name="connsiteX10" fmla="*/ 327593 w 2575419"/>
              <a:gd name="connsiteY10" fmla="*/ 5410899 h 5410899"/>
              <a:gd name="connsiteX11" fmla="*/ 0 w 2575419"/>
              <a:gd name="connsiteY11" fmla="*/ 5083306 h 5410899"/>
              <a:gd name="connsiteX12" fmla="*/ 0 w 2575419"/>
              <a:gd name="connsiteY12" fmla="*/ 327593 h 5410899"/>
              <a:gd name="connsiteX13" fmla="*/ 327593 w 2575419"/>
              <a:gd name="connsiteY13" fmla="*/ 0 h 5410899"/>
              <a:gd name="connsiteX0" fmla="*/ 939068 w 2575419"/>
              <a:gd name="connsiteY0" fmla="*/ 247540 h 5410899"/>
              <a:gd name="connsiteX1" fmla="*/ 939068 w 2575419"/>
              <a:gd name="connsiteY1" fmla="*/ 164273 h 5410899"/>
              <a:gd name="connsiteX2" fmla="*/ 930662 w 2575419"/>
              <a:gd name="connsiteY2" fmla="*/ 205907 h 5410899"/>
              <a:gd name="connsiteX3" fmla="*/ 939068 w 2575419"/>
              <a:gd name="connsiteY3" fmla="*/ 247540 h 5410899"/>
              <a:gd name="connsiteX4" fmla="*/ 327593 w 2575419"/>
              <a:gd name="connsiteY4" fmla="*/ 0 h 5410899"/>
              <a:gd name="connsiteX5" fmla="*/ 2247826 w 2575419"/>
              <a:gd name="connsiteY5" fmla="*/ 0 h 5410899"/>
              <a:gd name="connsiteX6" fmla="*/ 2575419 w 2575419"/>
              <a:gd name="connsiteY6" fmla="*/ 327593 h 5410899"/>
              <a:gd name="connsiteX7" fmla="*/ 2575419 w 2575419"/>
              <a:gd name="connsiteY7" fmla="*/ 5083306 h 5410899"/>
              <a:gd name="connsiteX8" fmla="*/ 2247826 w 2575419"/>
              <a:gd name="connsiteY8" fmla="*/ 5410899 h 5410899"/>
              <a:gd name="connsiteX9" fmla="*/ 327593 w 2575419"/>
              <a:gd name="connsiteY9" fmla="*/ 5410899 h 5410899"/>
              <a:gd name="connsiteX10" fmla="*/ 0 w 2575419"/>
              <a:gd name="connsiteY10" fmla="*/ 5083306 h 5410899"/>
              <a:gd name="connsiteX11" fmla="*/ 0 w 2575419"/>
              <a:gd name="connsiteY11" fmla="*/ 327593 h 5410899"/>
              <a:gd name="connsiteX12" fmla="*/ 327593 w 2575419"/>
              <a:gd name="connsiteY12" fmla="*/ 0 h 5410899"/>
              <a:gd name="connsiteX0" fmla="*/ 930662 w 2575419"/>
              <a:gd name="connsiteY0" fmla="*/ 205907 h 5410899"/>
              <a:gd name="connsiteX1" fmla="*/ 939068 w 2575419"/>
              <a:gd name="connsiteY1" fmla="*/ 164273 h 5410899"/>
              <a:gd name="connsiteX2" fmla="*/ 930662 w 2575419"/>
              <a:gd name="connsiteY2" fmla="*/ 205907 h 5410899"/>
              <a:gd name="connsiteX3" fmla="*/ 327593 w 2575419"/>
              <a:gd name="connsiteY3" fmla="*/ 0 h 5410899"/>
              <a:gd name="connsiteX4" fmla="*/ 2247826 w 2575419"/>
              <a:gd name="connsiteY4" fmla="*/ 0 h 5410899"/>
              <a:gd name="connsiteX5" fmla="*/ 2575419 w 2575419"/>
              <a:gd name="connsiteY5" fmla="*/ 327593 h 5410899"/>
              <a:gd name="connsiteX6" fmla="*/ 2575419 w 2575419"/>
              <a:gd name="connsiteY6" fmla="*/ 5083306 h 5410899"/>
              <a:gd name="connsiteX7" fmla="*/ 2247826 w 2575419"/>
              <a:gd name="connsiteY7" fmla="*/ 5410899 h 5410899"/>
              <a:gd name="connsiteX8" fmla="*/ 327593 w 2575419"/>
              <a:gd name="connsiteY8" fmla="*/ 5410899 h 5410899"/>
              <a:gd name="connsiteX9" fmla="*/ 0 w 2575419"/>
              <a:gd name="connsiteY9" fmla="*/ 5083306 h 5410899"/>
              <a:gd name="connsiteX10" fmla="*/ 0 w 2575419"/>
              <a:gd name="connsiteY10" fmla="*/ 327593 h 5410899"/>
              <a:gd name="connsiteX11" fmla="*/ 327593 w 2575419"/>
              <a:gd name="connsiteY11" fmla="*/ 0 h 5410899"/>
              <a:gd name="connsiteX0" fmla="*/ 327593 w 2575419"/>
              <a:gd name="connsiteY0" fmla="*/ 0 h 5410899"/>
              <a:gd name="connsiteX1" fmla="*/ 2247826 w 2575419"/>
              <a:gd name="connsiteY1" fmla="*/ 0 h 5410899"/>
              <a:gd name="connsiteX2" fmla="*/ 2575419 w 2575419"/>
              <a:gd name="connsiteY2" fmla="*/ 327593 h 5410899"/>
              <a:gd name="connsiteX3" fmla="*/ 2575419 w 2575419"/>
              <a:gd name="connsiteY3" fmla="*/ 5083306 h 5410899"/>
              <a:gd name="connsiteX4" fmla="*/ 2247826 w 2575419"/>
              <a:gd name="connsiteY4" fmla="*/ 5410899 h 5410899"/>
              <a:gd name="connsiteX5" fmla="*/ 327593 w 2575419"/>
              <a:gd name="connsiteY5" fmla="*/ 5410899 h 5410899"/>
              <a:gd name="connsiteX6" fmla="*/ 0 w 2575419"/>
              <a:gd name="connsiteY6" fmla="*/ 5083306 h 5410899"/>
              <a:gd name="connsiteX7" fmla="*/ 0 w 2575419"/>
              <a:gd name="connsiteY7" fmla="*/ 327593 h 5410899"/>
              <a:gd name="connsiteX8" fmla="*/ 327593 w 2575419"/>
              <a:gd name="connsiteY8" fmla="*/ 0 h 5410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5419" h="5410899">
                <a:moveTo>
                  <a:pt x="327593" y="0"/>
                </a:moveTo>
                <a:lnTo>
                  <a:pt x="2247826" y="0"/>
                </a:lnTo>
                <a:cubicBezTo>
                  <a:pt x="2428751" y="0"/>
                  <a:pt x="2575419" y="146668"/>
                  <a:pt x="2575419" y="327593"/>
                </a:cubicBezTo>
                <a:lnTo>
                  <a:pt x="2575419" y="5083306"/>
                </a:lnTo>
                <a:cubicBezTo>
                  <a:pt x="2575419" y="5264231"/>
                  <a:pt x="2428751" y="5410899"/>
                  <a:pt x="2247826" y="5410899"/>
                </a:cubicBezTo>
                <a:lnTo>
                  <a:pt x="327593" y="5410899"/>
                </a:lnTo>
                <a:cubicBezTo>
                  <a:pt x="146668" y="5410899"/>
                  <a:pt x="0" y="5264231"/>
                  <a:pt x="0" y="5083306"/>
                </a:cubicBezTo>
                <a:lnTo>
                  <a:pt x="0" y="327593"/>
                </a:lnTo>
                <a:cubicBezTo>
                  <a:pt x="0" y="146668"/>
                  <a:pt x="146668" y="0"/>
                  <a:pt x="327593" y="0"/>
                </a:cubicBezTo>
                <a:close/>
              </a:path>
            </a:pathLst>
          </a:custGeom>
          <a:solidFill>
            <a:schemeClr val="bg1">
              <a:lumMod val="95000"/>
            </a:schemeClr>
          </a:solidFill>
        </p:spPr>
        <p:txBody>
          <a:bodyPr wrap="square">
            <a:noAutofit/>
          </a:bodyPr>
          <a:lstStyle/>
          <a:p>
            <a:r>
              <a:rPr lang="en-US" dirty="0"/>
              <a:t> </a:t>
            </a:r>
          </a:p>
        </p:txBody>
      </p:sp>
    </p:spTree>
    <p:extLst>
      <p:ext uri="{BB962C8B-B14F-4D97-AF65-F5344CB8AC3E}">
        <p14:creationId xmlns:p14="http://schemas.microsoft.com/office/powerpoint/2010/main" val="19380629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Subtitle | One column | 2 Phones">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8" y="266400"/>
            <a:ext cx="11465810" cy="553998"/>
          </a:xfrm>
        </p:spPr>
        <p:txBody>
          <a:bodyPr/>
          <a:lstStyle>
            <a:lvl1pPr>
              <a:defRPr b="1">
                <a:solidFill>
                  <a:schemeClr val="tx1"/>
                </a:solidFill>
                <a:latin typeface="Taub Sans Text" pitchFamily="2" charset="77"/>
                <a:ea typeface="Taub Sans Text" pitchFamily="2" charset="77"/>
              </a:defRPr>
            </a:lvl1pPr>
          </a:lstStyle>
          <a:p>
            <a:r>
              <a:rPr lang="en-US" dirty="0"/>
              <a:t>HEADLINE,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7" y="873125"/>
            <a:ext cx="11465810"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5" name="H1">
            <a:extLst>
              <a:ext uri="{FF2B5EF4-FFF2-40B4-BE49-F238E27FC236}">
                <a16:creationId xmlns:a16="http://schemas.microsoft.com/office/drawing/2014/main" id="{800F02DD-FDAE-4836-4808-9A7E4E96DC9E}"/>
              </a:ext>
            </a:extLst>
          </p:cNvPr>
          <p:cNvSpPr>
            <a:spLocks noGrp="1"/>
          </p:cNvSpPr>
          <p:nvPr>
            <p:ph type="body" sz="quarter" idx="23" hasCustomPrompt="1"/>
          </p:nvPr>
        </p:nvSpPr>
        <p:spPr>
          <a:xfrm>
            <a:off x="369049" y="1783080"/>
            <a:ext cx="4786479" cy="315912"/>
          </a:xfrm>
        </p:spPr>
        <p:txBody>
          <a:bodyPr anchor="b" anchorCtr="0"/>
          <a:lstStyle>
            <a:lvl1pPr algn="l">
              <a:defRPr sz="2000" b="1" cap="all" baseline="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a:t>
            </a:r>
          </a:p>
        </p:txBody>
      </p:sp>
    </p:spTree>
    <p:extLst>
      <p:ext uri="{BB962C8B-B14F-4D97-AF65-F5344CB8AC3E}">
        <p14:creationId xmlns:p14="http://schemas.microsoft.com/office/powerpoint/2010/main" val="1509509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 Subtitle | One column | Laptop">
    <p:bg>
      <p:bgPr>
        <a:solidFill>
          <a:schemeClr val="bg2"/>
        </a:solidFill>
        <a:effectLst/>
      </p:bgPr>
    </p:bg>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9E7C971-C7A0-9E55-EB1D-6300855A1970}"/>
              </a:ext>
              <a:ext uri="{C183D7F6-B498-43B3-948B-1728B52AA6E4}">
                <adec:decorative xmlns:adec="http://schemas.microsoft.com/office/drawing/2017/decorative" val="1"/>
              </a:ext>
            </a:extLst>
          </p:cNvPr>
          <p:cNvSpPr/>
          <p:nvPr userDrawn="1"/>
        </p:nvSpPr>
        <p:spPr>
          <a:xfrm>
            <a:off x="1" y="2330355"/>
            <a:ext cx="12192000" cy="404094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8" y="266400"/>
            <a:ext cx="11465810" cy="553998"/>
          </a:xfrm>
        </p:spPr>
        <p:txBody>
          <a:bodyPr/>
          <a:lstStyle>
            <a:lvl1pPr>
              <a:defRPr b="1">
                <a:solidFill>
                  <a:schemeClr val="tx1"/>
                </a:solidFill>
                <a:latin typeface="Taub Sans Text" pitchFamily="2" charset="77"/>
                <a:ea typeface="Taub Sans Text" pitchFamily="2" charset="77"/>
              </a:defRPr>
            </a:lvl1pPr>
          </a:lstStyle>
          <a:p>
            <a:r>
              <a:rPr lang="en-US" dirty="0"/>
              <a:t>HEADLINE,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7" y="873125"/>
            <a:ext cx="11465810"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5" name="H2">
            <a:extLst>
              <a:ext uri="{FF2B5EF4-FFF2-40B4-BE49-F238E27FC236}">
                <a16:creationId xmlns:a16="http://schemas.microsoft.com/office/drawing/2014/main" id="{A752D304-B187-AB49-BC4B-DAAEFD6AA5C0}"/>
              </a:ext>
            </a:extLst>
          </p:cNvPr>
          <p:cNvSpPr>
            <a:spLocks noGrp="1"/>
          </p:cNvSpPr>
          <p:nvPr>
            <p:ph type="body" sz="quarter" idx="22" hasCustomPrompt="1"/>
          </p:nvPr>
        </p:nvSpPr>
        <p:spPr>
          <a:xfrm>
            <a:off x="369049" y="2820535"/>
            <a:ext cx="4786479" cy="417152"/>
          </a:xfrm>
        </p:spPr>
        <p:txBody>
          <a:bodyPr/>
          <a:lstStyle>
            <a:lvl1pPr algn="l">
              <a:defRPr sz="1400" b="1">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Title</a:t>
            </a:r>
          </a:p>
        </p:txBody>
      </p:sp>
      <p:sp>
        <p:nvSpPr>
          <p:cNvPr id="11" name="Paragraph">
            <a:extLst>
              <a:ext uri="{FF2B5EF4-FFF2-40B4-BE49-F238E27FC236}">
                <a16:creationId xmlns:a16="http://schemas.microsoft.com/office/drawing/2014/main" id="{2FE4FE8A-6495-A9E0-7CEB-433FE7735501}"/>
              </a:ext>
            </a:extLst>
          </p:cNvPr>
          <p:cNvSpPr>
            <a:spLocks noGrp="1"/>
          </p:cNvSpPr>
          <p:nvPr>
            <p:ph type="body" sz="quarter" idx="13"/>
          </p:nvPr>
        </p:nvSpPr>
        <p:spPr>
          <a:xfrm>
            <a:off x="369050" y="3536235"/>
            <a:ext cx="4283824" cy="2022971"/>
          </a:xfrm>
        </p:spPr>
        <p:txBody>
          <a:bodyPr/>
          <a:lstStyle>
            <a:lvl1pPr>
              <a:defRPr>
                <a:solidFill>
                  <a:schemeClr val="bg1"/>
                </a:solidFill>
                <a:latin typeface="Taub Sans Text" pitchFamily="2" charset="77"/>
                <a:ea typeface="Taub Sans Text" pitchFamily="2" charset="77"/>
              </a:defRPr>
            </a:lvl1pPr>
            <a:lvl2pPr>
              <a:buClr>
                <a:schemeClr val="bg1"/>
              </a:buClr>
              <a:defRPr>
                <a:solidFill>
                  <a:schemeClr val="bg1"/>
                </a:solidFill>
                <a:latin typeface="Taub Sans Text" pitchFamily="2" charset="77"/>
                <a:ea typeface="Taub Sans Text" pitchFamily="2" charset="77"/>
              </a:defRPr>
            </a:lvl2pPr>
            <a:lvl3pPr>
              <a:buClr>
                <a:schemeClr val="bg1"/>
              </a:buClr>
              <a:defRPr>
                <a:solidFill>
                  <a:schemeClr val="bg1"/>
                </a:solidFill>
                <a:latin typeface="Taub Sans Text" pitchFamily="2" charset="77"/>
                <a:ea typeface="Taub Sans Text" pitchFamily="2" charset="77"/>
              </a:defRPr>
            </a:lvl3pPr>
            <a:lvl4pPr>
              <a:buClr>
                <a:schemeClr val="bg1"/>
              </a:buClr>
              <a:defRPr>
                <a:solidFill>
                  <a:schemeClr val="bg1"/>
                </a:solidFill>
                <a:latin typeface="Taub Sans Text" pitchFamily="2" charset="77"/>
                <a:ea typeface="Taub Sans Text" pitchFamily="2" charset="77"/>
              </a:defRPr>
            </a:lvl4pPr>
            <a:lvl5pPr>
              <a:defRPr>
                <a:solidFill>
                  <a:schemeClr val="bg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Laptop">
            <a:extLst>
              <a:ext uri="{FF2B5EF4-FFF2-40B4-BE49-F238E27FC236}">
                <a16:creationId xmlns:a16="http://schemas.microsoft.com/office/drawing/2014/main" id="{2E413805-1D17-BBA6-C130-C197F6819C2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0054" y="1444487"/>
            <a:ext cx="7131209" cy="4448253"/>
          </a:xfrm>
          <a:prstGeom prst="rect">
            <a:avLst/>
          </a:prstGeom>
        </p:spPr>
      </p:pic>
      <p:sp>
        <p:nvSpPr>
          <p:cNvPr id="19" name="Screen placeholder">
            <a:extLst>
              <a:ext uri="{FF2B5EF4-FFF2-40B4-BE49-F238E27FC236}">
                <a16:creationId xmlns:a16="http://schemas.microsoft.com/office/drawing/2014/main" id="{ED20B562-49F3-A0E5-9529-18C7B3087529}"/>
              </a:ext>
            </a:extLst>
          </p:cNvPr>
          <p:cNvSpPr>
            <a:spLocks noGrp="1"/>
          </p:cNvSpPr>
          <p:nvPr>
            <p:ph type="pic" sz="quarter" idx="24" hasCustomPrompt="1"/>
          </p:nvPr>
        </p:nvSpPr>
        <p:spPr>
          <a:xfrm>
            <a:off x="5803144" y="1799410"/>
            <a:ext cx="5244418" cy="3420291"/>
          </a:xfrm>
          <a:custGeom>
            <a:avLst/>
            <a:gdLst>
              <a:gd name="connsiteX0" fmla="*/ 22813 w 5245101"/>
              <a:gd name="connsiteY0" fmla="*/ 0 h 3420291"/>
              <a:gd name="connsiteX1" fmla="*/ 2339976 w 5245101"/>
              <a:gd name="connsiteY1" fmla="*/ 0 h 3420291"/>
              <a:gd name="connsiteX2" fmla="*/ 2339976 w 5245101"/>
              <a:gd name="connsiteY2" fmla="*/ 55678 h 3420291"/>
              <a:gd name="connsiteX3" fmla="*/ 2380364 w 5245101"/>
              <a:gd name="connsiteY3" fmla="*/ 96066 h 3420291"/>
              <a:gd name="connsiteX4" fmla="*/ 2867913 w 5245101"/>
              <a:gd name="connsiteY4" fmla="*/ 96066 h 3420291"/>
              <a:gd name="connsiteX5" fmla="*/ 2908301 w 5245101"/>
              <a:gd name="connsiteY5" fmla="*/ 55678 h 3420291"/>
              <a:gd name="connsiteX6" fmla="*/ 2908301 w 5245101"/>
              <a:gd name="connsiteY6" fmla="*/ 0 h 3420291"/>
              <a:gd name="connsiteX7" fmla="*/ 5222288 w 5245101"/>
              <a:gd name="connsiteY7" fmla="*/ 0 h 3420291"/>
              <a:gd name="connsiteX8" fmla="*/ 5245101 w 5245101"/>
              <a:gd name="connsiteY8" fmla="*/ 22813 h 3420291"/>
              <a:gd name="connsiteX9" fmla="*/ 5245101 w 5245101"/>
              <a:gd name="connsiteY9" fmla="*/ 3397478 h 3420291"/>
              <a:gd name="connsiteX10" fmla="*/ 5222288 w 5245101"/>
              <a:gd name="connsiteY10" fmla="*/ 3420291 h 3420291"/>
              <a:gd name="connsiteX11" fmla="*/ 22813 w 5245101"/>
              <a:gd name="connsiteY11" fmla="*/ 3420291 h 3420291"/>
              <a:gd name="connsiteX12" fmla="*/ 0 w 5245101"/>
              <a:gd name="connsiteY12" fmla="*/ 3397478 h 3420291"/>
              <a:gd name="connsiteX13" fmla="*/ 0 w 5245101"/>
              <a:gd name="connsiteY13" fmla="*/ 22813 h 3420291"/>
              <a:gd name="connsiteX14" fmla="*/ 22813 w 5245101"/>
              <a:gd name="connsiteY14" fmla="*/ 0 h 3420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5245101" h="3420291">
                <a:moveTo>
                  <a:pt x="22813" y="0"/>
                </a:moveTo>
                <a:lnTo>
                  <a:pt x="2339976" y="0"/>
                </a:lnTo>
                <a:lnTo>
                  <a:pt x="2339976" y="55678"/>
                </a:lnTo>
                <a:cubicBezTo>
                  <a:pt x="2339976" y="77984"/>
                  <a:pt x="2358058" y="96066"/>
                  <a:pt x="2380364" y="96066"/>
                </a:cubicBezTo>
                <a:lnTo>
                  <a:pt x="2867913" y="96066"/>
                </a:lnTo>
                <a:cubicBezTo>
                  <a:pt x="2890219" y="96066"/>
                  <a:pt x="2908301" y="77984"/>
                  <a:pt x="2908301" y="55678"/>
                </a:cubicBezTo>
                <a:lnTo>
                  <a:pt x="2908301" y="0"/>
                </a:lnTo>
                <a:lnTo>
                  <a:pt x="5222288" y="0"/>
                </a:lnTo>
                <a:cubicBezTo>
                  <a:pt x="5234887" y="0"/>
                  <a:pt x="5245101" y="10214"/>
                  <a:pt x="5245101" y="22813"/>
                </a:cubicBezTo>
                <a:lnTo>
                  <a:pt x="5245101" y="3397478"/>
                </a:lnTo>
                <a:cubicBezTo>
                  <a:pt x="5245101" y="3410077"/>
                  <a:pt x="5234887" y="3420291"/>
                  <a:pt x="5222288" y="3420291"/>
                </a:cubicBezTo>
                <a:lnTo>
                  <a:pt x="22813" y="3420291"/>
                </a:lnTo>
                <a:cubicBezTo>
                  <a:pt x="10214" y="3420291"/>
                  <a:pt x="0" y="3410077"/>
                  <a:pt x="0" y="3397478"/>
                </a:cubicBezTo>
                <a:lnTo>
                  <a:pt x="0" y="22813"/>
                </a:lnTo>
                <a:cubicBezTo>
                  <a:pt x="0" y="10214"/>
                  <a:pt x="10214" y="0"/>
                  <a:pt x="22813" y="0"/>
                </a:cubicBezTo>
                <a:close/>
              </a:path>
            </a:pathLst>
          </a:custGeom>
          <a:solidFill>
            <a:schemeClr val="bg1">
              <a:lumMod val="95000"/>
            </a:schemeClr>
          </a:solidFill>
        </p:spPr>
        <p:txBody>
          <a:bodyPr wrap="square">
            <a:noAutofit/>
          </a:bodyPr>
          <a:lstStyle/>
          <a:p>
            <a:r>
              <a:rPr lang="en-US" dirty="0"/>
              <a:t> </a:t>
            </a:r>
          </a:p>
        </p:txBody>
      </p:sp>
      <p:sp>
        <p:nvSpPr>
          <p:cNvPr id="4" name="H1">
            <a:extLst>
              <a:ext uri="{FF2B5EF4-FFF2-40B4-BE49-F238E27FC236}">
                <a16:creationId xmlns:a16="http://schemas.microsoft.com/office/drawing/2014/main" id="{B162113D-76C2-7EE1-CCB6-910FB43D57FC}"/>
              </a:ext>
            </a:extLst>
          </p:cNvPr>
          <p:cNvSpPr>
            <a:spLocks noGrp="1"/>
          </p:cNvSpPr>
          <p:nvPr>
            <p:ph type="body" sz="quarter" idx="23" hasCustomPrompt="1"/>
          </p:nvPr>
        </p:nvSpPr>
        <p:spPr>
          <a:xfrm>
            <a:off x="369049" y="1783080"/>
            <a:ext cx="4786479" cy="315912"/>
          </a:xfrm>
        </p:spPr>
        <p:txBody>
          <a:bodyPr anchor="b" anchorCtr="0"/>
          <a:lstStyle>
            <a:lvl1pPr algn="l">
              <a:defRPr sz="2000" b="1" cap="all" baseline="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CLICK TO EDIT MASTER TEXT</a:t>
            </a:r>
          </a:p>
        </p:txBody>
      </p:sp>
    </p:spTree>
    <p:extLst>
      <p:ext uri="{BB962C8B-B14F-4D97-AF65-F5344CB8AC3E}">
        <p14:creationId xmlns:p14="http://schemas.microsoft.com/office/powerpoint/2010/main" val="15279257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 Subtitle | One column | Chart">
    <p:bg>
      <p:bgPr>
        <a:solidFill>
          <a:schemeClr val="bg2"/>
        </a:solidFill>
        <a:effectLst/>
      </p:bgPr>
    </p:bg>
    <p:spTree>
      <p:nvGrpSpPr>
        <p:cNvPr id="1" name=""/>
        <p:cNvGrpSpPr/>
        <p:nvPr/>
      </p:nvGrpSpPr>
      <p:grpSpPr>
        <a:xfrm>
          <a:off x="0" y="0"/>
          <a:ext cx="0" cy="0"/>
          <a:chOff x="0" y="0"/>
          <a:chExt cx="0" cy="0"/>
        </a:xfrm>
      </p:grpSpPr>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11453111"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50" y="1610831"/>
            <a:ext cx="11453109"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2259013"/>
            <a:ext cx="4126166" cy="3725862"/>
          </a:xfrm>
        </p:spPr>
        <p:txBody>
          <a:bodyPr/>
          <a:lstStyle>
            <a:lvl1pPr>
              <a:defRPr>
                <a:solidFill>
                  <a:schemeClr val="tx1"/>
                </a:solidFill>
                <a:latin typeface="Taub Sans Text" pitchFamily="2" charset="77"/>
                <a:ea typeface="Taub Sans Text" pitchFamily="2" charset="77"/>
              </a:defRPr>
            </a:lvl1pPr>
            <a:lvl2pPr>
              <a:defRPr>
                <a:solidFill>
                  <a:schemeClr val="tx1"/>
                </a:solidFill>
                <a:latin typeface="Taub Sans Text" pitchFamily="2" charset="77"/>
                <a:ea typeface="Taub Sans Text" pitchFamily="2" charset="77"/>
              </a:defRPr>
            </a:lvl2pPr>
            <a:lvl3pPr>
              <a:defRPr>
                <a:solidFill>
                  <a:schemeClr val="tx1"/>
                </a:solidFill>
                <a:latin typeface="Taub Sans Text" pitchFamily="2" charset="77"/>
                <a:ea typeface="Taub Sans Text" pitchFamily="2" charset="77"/>
              </a:defRPr>
            </a:lvl3pPr>
            <a:lvl4pPr>
              <a:defRPr>
                <a:solidFill>
                  <a:schemeClr val="tx1"/>
                </a:solidFill>
                <a:latin typeface="Taub Sans Text" pitchFamily="2" charset="77"/>
                <a:ea typeface="Taub Sans Text" pitchFamily="2" charset="77"/>
              </a:defRPr>
            </a:lvl4pPr>
            <a:lvl5pPr>
              <a:defRPr>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hart Placeholder 2">
            <a:extLst>
              <a:ext uri="{FF2B5EF4-FFF2-40B4-BE49-F238E27FC236}">
                <a16:creationId xmlns:a16="http://schemas.microsoft.com/office/drawing/2014/main" id="{BC4CAC22-EB14-3931-9F1B-1E4C77779373}"/>
              </a:ext>
            </a:extLst>
          </p:cNvPr>
          <p:cNvSpPr>
            <a:spLocks noGrp="1"/>
          </p:cNvSpPr>
          <p:nvPr>
            <p:ph type="chart" sz="quarter" idx="16"/>
          </p:nvPr>
        </p:nvSpPr>
        <p:spPr>
          <a:xfrm>
            <a:off x="5579703" y="2462213"/>
            <a:ext cx="5803991" cy="3505200"/>
          </a:xfrm>
        </p:spPr>
        <p:txBody>
          <a:bodyPr/>
          <a:lstStyle>
            <a:lvl1pPr algn="ctr">
              <a:defRPr/>
            </a:lvl1pPr>
          </a:lstStyle>
          <a:p>
            <a:endParaRPr lang="en-US"/>
          </a:p>
        </p:txBody>
      </p:sp>
    </p:spTree>
    <p:extLst>
      <p:ext uri="{BB962C8B-B14F-4D97-AF65-F5344CB8AC3E}">
        <p14:creationId xmlns:p14="http://schemas.microsoft.com/office/powerpoint/2010/main" val="314135509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 One column | Chart A">
    <p:bg>
      <p:bgPr>
        <a:solidFill>
          <a:schemeClr val="bg2"/>
        </a:solidFill>
        <a:effectLst/>
      </p:bgPr>
    </p:bg>
    <p:spTree>
      <p:nvGrpSpPr>
        <p:cNvPr id="1" name=""/>
        <p:cNvGrpSpPr/>
        <p:nvPr/>
      </p:nvGrpSpPr>
      <p:grpSpPr>
        <a:xfrm>
          <a:off x="0" y="0"/>
          <a:ext cx="0" cy="0"/>
          <a:chOff x="0" y="0"/>
          <a:chExt cx="0" cy="0"/>
        </a:xfrm>
      </p:grpSpPr>
      <p:sp>
        <p:nvSpPr>
          <p:cNvPr id="8" name="Slide 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399"/>
            <a:ext cx="4125439" cy="1107996"/>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2461729"/>
            <a:ext cx="4493866"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3109912"/>
            <a:ext cx="4493866" cy="2856879"/>
          </a:xfrm>
        </p:spPr>
        <p:txBody>
          <a:bodyPr/>
          <a:lstStyle>
            <a:lvl1pPr>
              <a:defRPr sz="1400">
                <a:solidFill>
                  <a:schemeClr val="tx1"/>
                </a:solidFill>
                <a:latin typeface="Taub Sans Text" pitchFamily="2" charset="77"/>
                <a:ea typeface="Taub Sans Text" pitchFamily="2" charset="77"/>
              </a:defRPr>
            </a:lvl1pPr>
            <a:lvl2pPr>
              <a:defRPr sz="1400">
                <a:solidFill>
                  <a:schemeClr val="tx1"/>
                </a:solidFill>
                <a:latin typeface="Taub Sans Text" pitchFamily="2" charset="77"/>
                <a:ea typeface="Taub Sans Text" pitchFamily="2" charset="77"/>
              </a:defRPr>
            </a:lvl2pPr>
            <a:lvl3pPr>
              <a:defRPr sz="1400">
                <a:solidFill>
                  <a:schemeClr val="tx1"/>
                </a:solidFill>
                <a:latin typeface="Taub Sans Text" pitchFamily="2" charset="77"/>
                <a:ea typeface="Taub Sans Text" pitchFamily="2" charset="77"/>
              </a:defRPr>
            </a:lvl3pPr>
            <a:lvl4pPr>
              <a:defRPr sz="1400">
                <a:solidFill>
                  <a:schemeClr val="tx1"/>
                </a:solidFill>
                <a:latin typeface="Taub Sans Text" pitchFamily="2" charset="77"/>
                <a:ea typeface="Taub Sans Text" pitchFamily="2" charset="77"/>
              </a:defRPr>
            </a:lvl4pPr>
            <a:lvl5pPr>
              <a:defRPr sz="16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2">
            <a:extLst>
              <a:ext uri="{FF2B5EF4-FFF2-40B4-BE49-F238E27FC236}">
                <a16:creationId xmlns:a16="http://schemas.microsoft.com/office/drawing/2014/main" id="{1C827BA5-EE22-ECE8-17BF-F81952DC23FD}"/>
              </a:ext>
            </a:extLst>
          </p:cNvPr>
          <p:cNvSpPr>
            <a:spLocks noGrp="1"/>
          </p:cNvSpPr>
          <p:nvPr>
            <p:ph type="chart" sz="quarter" idx="16"/>
          </p:nvPr>
        </p:nvSpPr>
        <p:spPr>
          <a:xfrm>
            <a:off x="5579703" y="2462213"/>
            <a:ext cx="5803991" cy="3505200"/>
          </a:xfrm>
        </p:spPr>
        <p:txBody>
          <a:bodyPr/>
          <a:lstStyle>
            <a:lvl1pPr algn="ctr">
              <a:defRPr/>
            </a:lvl1pPr>
          </a:lstStyle>
          <a:p>
            <a:endParaRPr lang="en-US"/>
          </a:p>
        </p:txBody>
      </p:sp>
    </p:spTree>
    <p:extLst>
      <p:ext uri="{BB962C8B-B14F-4D97-AF65-F5344CB8AC3E}">
        <p14:creationId xmlns:p14="http://schemas.microsoft.com/office/powerpoint/2010/main" val="22767369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C Photo White">
    <p:bg>
      <p:bgPr>
        <a:solidFill>
          <a:schemeClr val="bg2"/>
        </a:solidFill>
        <a:effectLst/>
      </p:bgPr>
    </p:bg>
    <p:spTree>
      <p:nvGrpSpPr>
        <p:cNvPr id="1" name=""/>
        <p:cNvGrpSpPr/>
        <p:nvPr/>
      </p:nvGrpSpPr>
      <p:grpSpPr>
        <a:xfrm>
          <a:off x="0" y="0"/>
          <a:ext cx="0" cy="0"/>
          <a:chOff x="0" y="0"/>
          <a:chExt cx="0" cy="0"/>
        </a:xfrm>
      </p:grpSpPr>
      <p:sp>
        <p:nvSpPr>
          <p:cNvPr id="19" name="Slide title">
            <a:extLst>
              <a:ext uri="{FF2B5EF4-FFF2-40B4-BE49-F238E27FC236}">
                <a16:creationId xmlns:a16="http://schemas.microsoft.com/office/drawing/2014/main" id="{552FA3E0-F23A-7B6F-618F-639C7563EB44}"/>
              </a:ext>
            </a:extLst>
          </p:cNvPr>
          <p:cNvSpPr>
            <a:spLocks noGrp="1"/>
          </p:cNvSpPr>
          <p:nvPr>
            <p:ph type="body" sz="quarter" idx="12" hasCustomPrompt="1"/>
          </p:nvPr>
        </p:nvSpPr>
        <p:spPr>
          <a:xfrm>
            <a:off x="354337" y="1839112"/>
            <a:ext cx="6257636" cy="1378981"/>
          </a:xfrm>
          <a:prstGeom prst="rect">
            <a:avLst/>
          </a:prstGeom>
        </p:spPr>
        <p:txBody>
          <a:bodyPr/>
          <a:lstStyle>
            <a:lvl1pPr>
              <a:lnSpc>
                <a:spcPct val="90000"/>
              </a:lnSpc>
              <a:spcAft>
                <a:spcPts val="6399"/>
              </a:spcAft>
              <a:defRPr sz="4800" b="1" cap="all" baseline="0">
                <a:solidFill>
                  <a:schemeClr val="tx2"/>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4" name="Subtitle">
            <a:extLst>
              <a:ext uri="{FF2B5EF4-FFF2-40B4-BE49-F238E27FC236}">
                <a16:creationId xmlns:a16="http://schemas.microsoft.com/office/drawing/2014/main" id="{8089144B-FBF4-7B30-2827-80BE18B58887}"/>
              </a:ext>
            </a:extLst>
          </p:cNvPr>
          <p:cNvSpPr>
            <a:spLocks noGrp="1"/>
          </p:cNvSpPr>
          <p:nvPr>
            <p:ph type="body" sz="quarter" idx="13" hasCustomPrompt="1"/>
          </p:nvPr>
        </p:nvSpPr>
        <p:spPr>
          <a:xfrm>
            <a:off x="354338" y="4042036"/>
            <a:ext cx="6257635" cy="397422"/>
          </a:xfrm>
          <a:prstGeom prst="rect">
            <a:avLst/>
          </a:prstGeom>
        </p:spPr>
        <p:txBody>
          <a:bodyPr/>
          <a:lstStyle>
            <a:lvl1pPr>
              <a:defRPr sz="2400">
                <a:solidFill>
                  <a:schemeClr val="tx1"/>
                </a:solidFill>
                <a:latin typeface="Taub Sans Text" pitchFamily="2" charset="77"/>
                <a:ea typeface="Taub Sans Text" pitchFamily="2" charset="77"/>
              </a:defRPr>
            </a:lvl1pPr>
            <a:lvl2pPr>
              <a:defRPr sz="1400"/>
            </a:lvl2pPr>
            <a:lvl3pPr>
              <a:defRPr sz="1400"/>
            </a:lvl3pPr>
            <a:lvl4pPr>
              <a:defRPr sz="1400"/>
            </a:lvl4pPr>
            <a:lvl5pPr>
              <a:defRPr sz="1400"/>
            </a:lvl5pPr>
          </a:lstStyle>
          <a:p>
            <a:pPr lvl="0"/>
            <a:r>
              <a:rPr lang="en-US" dirty="0"/>
              <a:t>Subtitle of the presentation</a:t>
            </a:r>
          </a:p>
        </p:txBody>
      </p:sp>
      <p:sp>
        <p:nvSpPr>
          <p:cNvPr id="6" name="Date location">
            <a:extLst>
              <a:ext uri="{FF2B5EF4-FFF2-40B4-BE49-F238E27FC236}">
                <a16:creationId xmlns:a16="http://schemas.microsoft.com/office/drawing/2014/main" id="{3C684969-B203-27B6-804C-CF31D1D60B7F}"/>
              </a:ext>
            </a:extLst>
          </p:cNvPr>
          <p:cNvSpPr>
            <a:spLocks noGrp="1"/>
          </p:cNvSpPr>
          <p:nvPr>
            <p:ph type="body" sz="quarter" idx="11"/>
          </p:nvPr>
        </p:nvSpPr>
        <p:spPr>
          <a:xfrm>
            <a:off x="354338" y="5352257"/>
            <a:ext cx="6257635" cy="295974"/>
          </a:xfrm>
          <a:prstGeom prst="rect">
            <a:avLst/>
          </a:prstGeom>
        </p:spPr>
        <p:txBody>
          <a:bodyPr/>
          <a:lstStyle>
            <a:lvl1pPr>
              <a:defRPr sz="1800">
                <a:solidFill>
                  <a:schemeClr val="tx1"/>
                </a:solidFill>
                <a:latin typeface="Taub Sans Text" pitchFamily="2" charset="77"/>
                <a:ea typeface="Taub Sans Text" pitchFamily="2" charset="77"/>
              </a:defRPr>
            </a:lvl1pPr>
          </a:lstStyle>
          <a:p>
            <a:r>
              <a:rPr lang="en-US" dirty="0"/>
              <a:t>Date | Location</a:t>
            </a:r>
          </a:p>
        </p:txBody>
      </p:sp>
      <p:sp>
        <p:nvSpPr>
          <p:cNvPr id="2" name="Copyright">
            <a:extLst>
              <a:ext uri="{FF2B5EF4-FFF2-40B4-BE49-F238E27FC236}">
                <a16:creationId xmlns:a16="http://schemas.microsoft.com/office/drawing/2014/main" id="{24F069FA-243D-8BA1-978F-C8EF30AD6F9F}"/>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rgbClr val="010035"/>
                </a:solidFill>
                <a:latin typeface="+mn-lt"/>
              </a:rPr>
              <a:t>Copyright © 2025 ADP, Inc. </a:t>
            </a:r>
          </a:p>
        </p:txBody>
      </p:sp>
      <p:sp>
        <p:nvSpPr>
          <p:cNvPr id="5" name="Shape">
            <a:extLst>
              <a:ext uri="{FF2B5EF4-FFF2-40B4-BE49-F238E27FC236}">
                <a16:creationId xmlns:a16="http://schemas.microsoft.com/office/drawing/2014/main" id="{2B47B1C7-0F58-6E92-BD37-457C7F6F4B12}"/>
              </a:ext>
              <a:ext uri="{C183D7F6-B498-43B3-948B-1728B52AA6E4}">
                <adec:decorative xmlns:adec="http://schemas.microsoft.com/office/drawing/2017/decorative" val="1"/>
              </a:ext>
            </a:extLst>
          </p:cNvPr>
          <p:cNvSpPr/>
          <p:nvPr userDrawn="1"/>
        </p:nvSpPr>
        <p:spPr>
          <a:xfrm>
            <a:off x="7393612" y="4690872"/>
            <a:ext cx="4798388" cy="2167128"/>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3" name="Image placeholder">
            <a:extLst>
              <a:ext uri="{FF2B5EF4-FFF2-40B4-BE49-F238E27FC236}">
                <a16:creationId xmlns:a16="http://schemas.microsoft.com/office/drawing/2014/main" id="{A99A2163-4AAF-A11C-8665-A236BE592BF4}"/>
              </a:ext>
              <a:ext uri="{C183D7F6-B498-43B3-948B-1728B52AA6E4}">
                <adec:decorative xmlns:adec="http://schemas.microsoft.com/office/drawing/2017/decorative" val="1"/>
              </a:ext>
            </a:extLst>
          </p:cNvPr>
          <p:cNvSpPr>
            <a:spLocks noGrp="1"/>
          </p:cNvSpPr>
          <p:nvPr>
            <p:ph type="pic" sz="quarter" idx="14" hasCustomPrompt="1"/>
          </p:nvPr>
        </p:nvSpPr>
        <p:spPr>
          <a:xfrm>
            <a:off x="7393612" y="0"/>
            <a:ext cx="4798388" cy="4690872"/>
          </a:xfrm>
        </p:spPr>
        <p:txBody>
          <a:bodyPr/>
          <a:lstStyle/>
          <a:p>
            <a:r>
              <a:rPr lang="es-AR" dirty="0"/>
              <a:t> </a:t>
            </a:r>
          </a:p>
        </p:txBody>
      </p:sp>
      <p:pic>
        <p:nvPicPr>
          <p:cNvPr id="10" name="ADP logo">
            <a:extLst>
              <a:ext uri="{FF2B5EF4-FFF2-40B4-BE49-F238E27FC236}">
                <a16:creationId xmlns:a16="http://schemas.microsoft.com/office/drawing/2014/main" id="{8C34F0DD-DB55-D605-3F12-BF39F5ACA5A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830026" y="5233808"/>
            <a:ext cx="1646349" cy="1146714"/>
          </a:xfrm>
          <a:prstGeom prst="rect">
            <a:avLst/>
          </a:prstGeom>
        </p:spPr>
      </p:pic>
    </p:spTree>
    <p:extLst>
      <p:ext uri="{BB962C8B-B14F-4D97-AF65-F5344CB8AC3E}">
        <p14:creationId xmlns:p14="http://schemas.microsoft.com/office/powerpoint/2010/main" val="178270545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 One column | 3 stats">
    <p:bg>
      <p:bgPr>
        <a:solidFill>
          <a:schemeClr val="bg2"/>
        </a:solidFill>
        <a:effectLst/>
      </p:bgPr>
    </p:bg>
    <p:spTree>
      <p:nvGrpSpPr>
        <p:cNvPr id="1" name=""/>
        <p:cNvGrpSpPr/>
        <p:nvPr/>
      </p:nvGrpSpPr>
      <p:grpSpPr>
        <a:xfrm>
          <a:off x="0" y="0"/>
          <a:ext cx="0" cy="0"/>
          <a:chOff x="0" y="0"/>
          <a:chExt cx="0" cy="0"/>
        </a:xfrm>
      </p:grpSpPr>
      <p:grpSp>
        <p:nvGrpSpPr>
          <p:cNvPr id="23" name="Backgrounds">
            <a:extLst>
              <a:ext uri="{FF2B5EF4-FFF2-40B4-BE49-F238E27FC236}">
                <a16:creationId xmlns:a16="http://schemas.microsoft.com/office/drawing/2014/main" id="{C7385D78-0682-4EB0-E985-304B1386042F}"/>
              </a:ext>
              <a:ext uri="{C183D7F6-B498-43B3-948B-1728B52AA6E4}">
                <adec:decorative xmlns:adec="http://schemas.microsoft.com/office/drawing/2017/decorative" val="1"/>
              </a:ext>
            </a:extLst>
          </p:cNvPr>
          <p:cNvGrpSpPr/>
          <p:nvPr userDrawn="1"/>
        </p:nvGrpSpPr>
        <p:grpSpPr>
          <a:xfrm rot="5400000" flipV="1">
            <a:off x="7297325" y="1963325"/>
            <a:ext cx="6857999" cy="2931353"/>
            <a:chOff x="0" y="1378857"/>
            <a:chExt cx="12193588" cy="4572000"/>
          </a:xfrm>
        </p:grpSpPr>
        <p:sp>
          <p:nvSpPr>
            <p:cNvPr id="24" name="Rectángulo 14">
              <a:extLst>
                <a:ext uri="{FF2B5EF4-FFF2-40B4-BE49-F238E27FC236}">
                  <a16:creationId xmlns:a16="http://schemas.microsoft.com/office/drawing/2014/main" id="{E5007EE3-8C83-85F9-C8A3-140EE7756CD6}"/>
                </a:ext>
                <a:ext uri="{C183D7F6-B498-43B3-948B-1728B52AA6E4}">
                  <adec:decorative xmlns:adec="http://schemas.microsoft.com/office/drawing/2017/decorative" val="1"/>
                </a:ext>
              </a:extLst>
            </p:cNvPr>
            <p:cNvSpPr/>
            <p:nvPr/>
          </p:nvSpPr>
          <p:spPr>
            <a:xfrm>
              <a:off x="0" y="1378857"/>
              <a:ext cx="4064529" cy="4572000"/>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25" name="Rectángulo 15">
              <a:extLst>
                <a:ext uri="{FF2B5EF4-FFF2-40B4-BE49-F238E27FC236}">
                  <a16:creationId xmlns:a16="http://schemas.microsoft.com/office/drawing/2014/main" id="{66DDF4E4-F011-7B6E-523A-6F3976CF0427}"/>
                </a:ext>
                <a:ext uri="{C183D7F6-B498-43B3-948B-1728B52AA6E4}">
                  <adec:decorative xmlns:adec="http://schemas.microsoft.com/office/drawing/2017/decorative" val="1"/>
                </a:ext>
              </a:extLst>
            </p:cNvPr>
            <p:cNvSpPr/>
            <p:nvPr/>
          </p:nvSpPr>
          <p:spPr>
            <a:xfrm>
              <a:off x="4064529" y="1378857"/>
              <a:ext cx="4064529" cy="457200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26" name="Rectángulo 16">
              <a:extLst>
                <a:ext uri="{FF2B5EF4-FFF2-40B4-BE49-F238E27FC236}">
                  <a16:creationId xmlns:a16="http://schemas.microsoft.com/office/drawing/2014/main" id="{5AB27DF2-443D-8967-551D-084AF6276C37}"/>
                </a:ext>
                <a:ext uri="{C183D7F6-B498-43B3-948B-1728B52AA6E4}">
                  <adec:decorative xmlns:adec="http://schemas.microsoft.com/office/drawing/2017/decorative" val="1"/>
                </a:ext>
              </a:extLst>
            </p:cNvPr>
            <p:cNvSpPr/>
            <p:nvPr/>
          </p:nvSpPr>
          <p:spPr>
            <a:xfrm>
              <a:off x="8129059" y="1378857"/>
              <a:ext cx="4064529" cy="4572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gr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8481699" cy="576000"/>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8481699"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18" name="H1">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50" y="1610831"/>
            <a:ext cx="8481698"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Paragraph">
            <a:extLst>
              <a:ext uri="{FF2B5EF4-FFF2-40B4-BE49-F238E27FC236}">
                <a16:creationId xmlns:a16="http://schemas.microsoft.com/office/drawing/2014/main" id="{3506C00D-2EC2-CD36-9C0B-23CAD30956C6}"/>
              </a:ext>
            </a:extLst>
          </p:cNvPr>
          <p:cNvSpPr>
            <a:spLocks noGrp="1"/>
          </p:cNvSpPr>
          <p:nvPr>
            <p:ph type="body" sz="quarter" idx="13"/>
          </p:nvPr>
        </p:nvSpPr>
        <p:spPr>
          <a:xfrm>
            <a:off x="369050" y="2259013"/>
            <a:ext cx="8481698" cy="3725862"/>
          </a:xfrm>
        </p:spPr>
        <p:txBody>
          <a:bodyPr/>
          <a:lstStyle>
            <a:lvl1pPr>
              <a:defRPr>
                <a:solidFill>
                  <a:schemeClr val="tx1"/>
                </a:solidFill>
                <a:latin typeface="Taub Sans Text" pitchFamily="2" charset="77"/>
                <a:ea typeface="Taub Sans Text" pitchFamily="2" charset="77"/>
              </a:defRPr>
            </a:lvl1pPr>
            <a:lvl2pPr>
              <a:defRPr>
                <a:solidFill>
                  <a:schemeClr val="tx1"/>
                </a:solidFill>
                <a:latin typeface="Taub Sans Text" pitchFamily="2" charset="77"/>
                <a:ea typeface="Taub Sans Text" pitchFamily="2" charset="77"/>
              </a:defRPr>
            </a:lvl2pPr>
            <a:lvl3pPr>
              <a:defRPr>
                <a:solidFill>
                  <a:schemeClr val="tx1"/>
                </a:solidFill>
                <a:latin typeface="Taub Sans Text" pitchFamily="2" charset="77"/>
                <a:ea typeface="Taub Sans Text" pitchFamily="2" charset="77"/>
              </a:defRPr>
            </a:lvl3pPr>
            <a:lvl4pPr>
              <a:defRPr>
                <a:solidFill>
                  <a:schemeClr val="tx1"/>
                </a:solidFill>
                <a:latin typeface="Taub Sans Text" pitchFamily="2" charset="77"/>
                <a:ea typeface="Taub Sans Text" pitchFamily="2" charset="77"/>
              </a:defRPr>
            </a:lvl4pPr>
            <a:lvl5pPr>
              <a:defRPr>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tat 1">
            <a:extLst>
              <a:ext uri="{FF2B5EF4-FFF2-40B4-BE49-F238E27FC236}">
                <a16:creationId xmlns:a16="http://schemas.microsoft.com/office/drawing/2014/main" id="{C7461790-30E5-2E5B-A3C4-1353D0744539}"/>
              </a:ext>
            </a:extLst>
          </p:cNvPr>
          <p:cNvSpPr>
            <a:spLocks noGrp="1"/>
          </p:cNvSpPr>
          <p:nvPr>
            <p:ph type="body" sz="quarter" idx="46" hasCustomPrompt="1"/>
          </p:nvPr>
        </p:nvSpPr>
        <p:spPr>
          <a:xfrm>
            <a:off x="9842887" y="699608"/>
            <a:ext cx="1866576" cy="501810"/>
          </a:xfrm>
        </p:spPr>
        <p:txBody>
          <a:bodyPr/>
          <a:lstStyle>
            <a:lvl1pPr>
              <a:defRPr sz="3200">
                <a:solidFill>
                  <a:schemeClr val="tx2"/>
                </a:solidFill>
                <a:latin typeface="Taub Sans Text" pitchFamily="2" charset="77"/>
                <a:ea typeface="Taub Sans Text" pitchFamily="2" charset="77"/>
              </a:defRPr>
            </a:lvl1pPr>
          </a:lstStyle>
          <a:p>
            <a:pPr lvl="0"/>
            <a:r>
              <a:rPr lang="en-US" dirty="0"/>
              <a:t>XX%</a:t>
            </a:r>
          </a:p>
        </p:txBody>
      </p:sp>
      <p:sp>
        <p:nvSpPr>
          <p:cNvPr id="7" name="Text 1">
            <a:extLst>
              <a:ext uri="{FF2B5EF4-FFF2-40B4-BE49-F238E27FC236}">
                <a16:creationId xmlns:a16="http://schemas.microsoft.com/office/drawing/2014/main" id="{E9FEB31F-26A3-DA0A-0E81-1B122F90754E}"/>
              </a:ext>
            </a:extLst>
          </p:cNvPr>
          <p:cNvSpPr>
            <a:spLocks noGrp="1"/>
          </p:cNvSpPr>
          <p:nvPr>
            <p:ph type="body" sz="quarter" idx="39" hasCustomPrompt="1"/>
          </p:nvPr>
        </p:nvSpPr>
        <p:spPr>
          <a:xfrm>
            <a:off x="9842887" y="1201420"/>
            <a:ext cx="1866576" cy="463300"/>
          </a:xfrm>
        </p:spPr>
        <p:txBody>
          <a:bodyPr/>
          <a:lstStyle>
            <a:lvl1pPr>
              <a:defRPr>
                <a:latin typeface="Taub Sans Text" pitchFamily="2" charset="77"/>
                <a:ea typeface="Taub Sans Text" pitchFamily="2" charset="77"/>
              </a:defRPr>
            </a:lvl1pPr>
          </a:lstStyle>
          <a:p>
            <a:pPr lvl="0"/>
            <a:r>
              <a:rPr lang="en-US" dirty="0"/>
              <a:t>Highlight text goes here</a:t>
            </a:r>
          </a:p>
        </p:txBody>
      </p:sp>
      <p:sp>
        <p:nvSpPr>
          <p:cNvPr id="6" name="Stat 2">
            <a:extLst>
              <a:ext uri="{FF2B5EF4-FFF2-40B4-BE49-F238E27FC236}">
                <a16:creationId xmlns:a16="http://schemas.microsoft.com/office/drawing/2014/main" id="{84D85431-2AE6-10EE-DCC5-BF7733FD1FA6}"/>
              </a:ext>
            </a:extLst>
          </p:cNvPr>
          <p:cNvSpPr>
            <a:spLocks noGrp="1"/>
          </p:cNvSpPr>
          <p:nvPr>
            <p:ph type="body" sz="quarter" idx="48" hasCustomPrompt="1"/>
          </p:nvPr>
        </p:nvSpPr>
        <p:spPr>
          <a:xfrm>
            <a:off x="9842887" y="2986379"/>
            <a:ext cx="1866576" cy="501810"/>
          </a:xfrm>
        </p:spPr>
        <p:txBody>
          <a:bodyPr/>
          <a:lstStyle>
            <a:lvl1pPr>
              <a:defRPr sz="3200">
                <a:solidFill>
                  <a:schemeClr val="tx2"/>
                </a:solidFill>
                <a:latin typeface="Taub Sans Text" pitchFamily="2" charset="77"/>
                <a:ea typeface="Taub Sans Text" pitchFamily="2" charset="77"/>
              </a:defRPr>
            </a:lvl1pPr>
          </a:lstStyle>
          <a:p>
            <a:pPr lvl="0"/>
            <a:r>
              <a:rPr lang="en-US" dirty="0"/>
              <a:t>XX%</a:t>
            </a:r>
          </a:p>
        </p:txBody>
      </p:sp>
      <p:sp>
        <p:nvSpPr>
          <p:cNvPr id="5" name="Text 2">
            <a:extLst>
              <a:ext uri="{FF2B5EF4-FFF2-40B4-BE49-F238E27FC236}">
                <a16:creationId xmlns:a16="http://schemas.microsoft.com/office/drawing/2014/main" id="{94A57BBF-B6AB-1DCF-769D-E148AAA9588C}"/>
              </a:ext>
            </a:extLst>
          </p:cNvPr>
          <p:cNvSpPr>
            <a:spLocks noGrp="1"/>
          </p:cNvSpPr>
          <p:nvPr>
            <p:ph type="body" sz="quarter" idx="47" hasCustomPrompt="1"/>
          </p:nvPr>
        </p:nvSpPr>
        <p:spPr>
          <a:xfrm>
            <a:off x="9842887" y="3488191"/>
            <a:ext cx="1866576" cy="463300"/>
          </a:xfrm>
        </p:spPr>
        <p:txBody>
          <a:bodyPr/>
          <a:lstStyle>
            <a:lvl1pPr>
              <a:defRPr>
                <a:latin typeface="Taub Sans Text" pitchFamily="2" charset="77"/>
                <a:ea typeface="Taub Sans Text" pitchFamily="2" charset="77"/>
              </a:defRPr>
            </a:lvl1pPr>
          </a:lstStyle>
          <a:p>
            <a:pPr lvl="0"/>
            <a:r>
              <a:rPr lang="en-US" dirty="0"/>
              <a:t>Highlight text goes here</a:t>
            </a:r>
          </a:p>
        </p:txBody>
      </p:sp>
      <p:sp>
        <p:nvSpPr>
          <p:cNvPr id="4" name="Stat 3">
            <a:extLst>
              <a:ext uri="{FF2B5EF4-FFF2-40B4-BE49-F238E27FC236}">
                <a16:creationId xmlns:a16="http://schemas.microsoft.com/office/drawing/2014/main" id="{EF86BE6D-8EB4-8A4E-3EA6-6B4565ECD072}"/>
              </a:ext>
            </a:extLst>
          </p:cNvPr>
          <p:cNvSpPr>
            <a:spLocks noGrp="1"/>
          </p:cNvSpPr>
          <p:nvPr>
            <p:ph type="body" sz="quarter" idx="50" hasCustomPrompt="1"/>
          </p:nvPr>
        </p:nvSpPr>
        <p:spPr>
          <a:xfrm>
            <a:off x="9842887" y="5193280"/>
            <a:ext cx="1866576" cy="501810"/>
          </a:xfrm>
        </p:spPr>
        <p:txBody>
          <a:bodyPr/>
          <a:lstStyle>
            <a:lvl1pPr>
              <a:defRPr sz="3200">
                <a:solidFill>
                  <a:schemeClr val="bg1"/>
                </a:solidFill>
                <a:latin typeface="Taub Sans Text" pitchFamily="2" charset="77"/>
                <a:ea typeface="Taub Sans Text" pitchFamily="2" charset="77"/>
              </a:defRPr>
            </a:lvl1pPr>
          </a:lstStyle>
          <a:p>
            <a:pPr lvl="0"/>
            <a:r>
              <a:rPr lang="en-US" dirty="0"/>
              <a:t>XX%</a:t>
            </a:r>
          </a:p>
        </p:txBody>
      </p:sp>
      <p:sp>
        <p:nvSpPr>
          <p:cNvPr id="3" name="Text 3">
            <a:extLst>
              <a:ext uri="{FF2B5EF4-FFF2-40B4-BE49-F238E27FC236}">
                <a16:creationId xmlns:a16="http://schemas.microsoft.com/office/drawing/2014/main" id="{CCC225C3-0450-B361-A618-8B1D43822CEE}"/>
              </a:ext>
            </a:extLst>
          </p:cNvPr>
          <p:cNvSpPr>
            <a:spLocks noGrp="1"/>
          </p:cNvSpPr>
          <p:nvPr>
            <p:ph type="body" sz="quarter" idx="49" hasCustomPrompt="1"/>
          </p:nvPr>
        </p:nvSpPr>
        <p:spPr>
          <a:xfrm>
            <a:off x="9842887" y="5695092"/>
            <a:ext cx="1866576" cy="463300"/>
          </a:xfrm>
        </p:spPr>
        <p:txBody>
          <a:bodyPr/>
          <a:lstStyle>
            <a:lvl1pPr>
              <a:defRPr>
                <a:solidFill>
                  <a:schemeClr val="bg1"/>
                </a:solidFill>
                <a:latin typeface="Taub Sans Text" pitchFamily="2" charset="77"/>
                <a:ea typeface="Taub Sans Text" pitchFamily="2" charset="77"/>
              </a:defRPr>
            </a:lvl1pPr>
          </a:lstStyle>
          <a:p>
            <a:pPr lvl="0"/>
            <a:r>
              <a:rPr lang="en-US" dirty="0"/>
              <a:t>Highlight text goes here</a:t>
            </a:r>
          </a:p>
        </p:txBody>
      </p:sp>
      <p:sp>
        <p:nvSpPr>
          <p:cNvPr id="28" name="ADP ">
            <a:extLst>
              <a:ext uri="{FF2B5EF4-FFF2-40B4-BE49-F238E27FC236}">
                <a16:creationId xmlns:a16="http://schemas.microsoft.com/office/drawing/2014/main" id="{297A05CE-08D6-D1EF-6C0C-7202E68648E1}"/>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solidFill>
                <a:schemeClr val="bg1"/>
              </a:solidFill>
            </a:endParaRPr>
          </a:p>
        </p:txBody>
      </p:sp>
    </p:spTree>
    <p:extLst>
      <p:ext uri="{BB962C8B-B14F-4D97-AF65-F5344CB8AC3E}">
        <p14:creationId xmlns:p14="http://schemas.microsoft.com/office/powerpoint/2010/main" val="228000573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ig Stats">
    <p:bg>
      <p:bgPr>
        <a:solidFill>
          <a:schemeClr val="bg2"/>
        </a:solidFill>
        <a:effectLst/>
      </p:bgPr>
    </p:bg>
    <p:spTree>
      <p:nvGrpSpPr>
        <p:cNvPr id="1" name=""/>
        <p:cNvGrpSpPr/>
        <p:nvPr/>
      </p:nvGrpSpPr>
      <p:grpSpPr>
        <a:xfrm>
          <a:off x="0" y="0"/>
          <a:ext cx="0" cy="0"/>
          <a:chOff x="0" y="0"/>
          <a:chExt cx="0" cy="0"/>
        </a:xfrm>
      </p:grpSpPr>
      <p:sp>
        <p:nvSpPr>
          <p:cNvPr id="29" name="Rectángulo 28">
            <a:extLst>
              <a:ext uri="{FF2B5EF4-FFF2-40B4-BE49-F238E27FC236}">
                <a16:creationId xmlns:a16="http://schemas.microsoft.com/office/drawing/2014/main" id="{70421ED7-A589-E90B-35FB-93CB5A691A90}"/>
              </a:ext>
              <a:ext uri="{C183D7F6-B498-43B3-948B-1728B52AA6E4}">
                <adec:decorative xmlns:adec="http://schemas.microsoft.com/office/drawing/2017/decorative" val="1"/>
              </a:ext>
            </a:extLst>
          </p:cNvPr>
          <p:cNvSpPr/>
          <p:nvPr userDrawn="1"/>
        </p:nvSpPr>
        <p:spPr>
          <a:xfrm>
            <a:off x="0" y="-1"/>
            <a:ext cx="4076169" cy="6371303"/>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latin typeface="Taub Sans Text" pitchFamily="2" charset="77"/>
              <a:ea typeface="Taub Sans Text" pitchFamily="2" charset="77"/>
            </a:endParaRPr>
          </a:p>
        </p:txBody>
      </p:sp>
      <p:sp>
        <p:nvSpPr>
          <p:cNvPr id="30" name="Rectángulo 29">
            <a:extLst>
              <a:ext uri="{FF2B5EF4-FFF2-40B4-BE49-F238E27FC236}">
                <a16:creationId xmlns:a16="http://schemas.microsoft.com/office/drawing/2014/main" id="{B22DD362-0D81-98A2-1CF1-4411745851EF}"/>
              </a:ext>
              <a:ext uri="{C183D7F6-B498-43B3-948B-1728B52AA6E4}">
                <adec:decorative xmlns:adec="http://schemas.microsoft.com/office/drawing/2017/decorative" val="1"/>
              </a:ext>
            </a:extLst>
          </p:cNvPr>
          <p:cNvSpPr/>
          <p:nvPr userDrawn="1"/>
        </p:nvSpPr>
        <p:spPr>
          <a:xfrm>
            <a:off x="4076169" y="0"/>
            <a:ext cx="4039658" cy="3185650"/>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latin typeface="Taub Sans Text" pitchFamily="2" charset="77"/>
              <a:ea typeface="Taub Sans Text" pitchFamily="2" charset="77"/>
            </a:endParaRPr>
          </a:p>
        </p:txBody>
      </p:sp>
      <p:sp>
        <p:nvSpPr>
          <p:cNvPr id="31" name="Rectángulo 30">
            <a:extLst>
              <a:ext uri="{FF2B5EF4-FFF2-40B4-BE49-F238E27FC236}">
                <a16:creationId xmlns:a16="http://schemas.microsoft.com/office/drawing/2014/main" id="{7C8D855E-B850-10B9-34FE-D8C255852FB3}"/>
              </a:ext>
              <a:ext uri="{C183D7F6-B498-43B3-948B-1728B52AA6E4}">
                <adec:decorative xmlns:adec="http://schemas.microsoft.com/office/drawing/2017/decorative" val="1"/>
              </a:ext>
            </a:extLst>
          </p:cNvPr>
          <p:cNvSpPr/>
          <p:nvPr userDrawn="1"/>
        </p:nvSpPr>
        <p:spPr>
          <a:xfrm>
            <a:off x="8115829" y="0"/>
            <a:ext cx="4076169" cy="637130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latin typeface="Taub Sans Text" pitchFamily="2" charset="77"/>
              <a:ea typeface="Taub Sans Text" pitchFamily="2" charset="77"/>
            </a:endParaRPr>
          </a:p>
        </p:txBody>
      </p:sp>
      <p:sp>
        <p:nvSpPr>
          <p:cNvPr id="32" name="Rectángulo 31">
            <a:extLst>
              <a:ext uri="{FF2B5EF4-FFF2-40B4-BE49-F238E27FC236}">
                <a16:creationId xmlns:a16="http://schemas.microsoft.com/office/drawing/2014/main" id="{4FF1FB66-19B1-0D06-76FA-E577100F6CE3}"/>
              </a:ext>
              <a:ext uri="{C183D7F6-B498-43B3-948B-1728B52AA6E4}">
                <adec:decorative xmlns:adec="http://schemas.microsoft.com/office/drawing/2017/decorative" val="1"/>
              </a:ext>
            </a:extLst>
          </p:cNvPr>
          <p:cNvSpPr/>
          <p:nvPr userDrawn="1"/>
        </p:nvSpPr>
        <p:spPr>
          <a:xfrm>
            <a:off x="4076169" y="3185653"/>
            <a:ext cx="4039658" cy="3185652"/>
          </a:xfrm>
          <a:prstGeom prst="rect">
            <a:avLst/>
          </a:prstGeom>
          <a:solidFill>
            <a:schemeClr val="accent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latin typeface="Taub Sans Text" pitchFamily="2" charset="77"/>
              <a:ea typeface="Taub Sans Text" pitchFamily="2" charset="77"/>
            </a:endParaRPr>
          </a:p>
        </p:txBody>
      </p:sp>
      <p:sp>
        <p:nvSpPr>
          <p:cNvPr id="34" name="Stat">
            <a:extLst>
              <a:ext uri="{FF2B5EF4-FFF2-40B4-BE49-F238E27FC236}">
                <a16:creationId xmlns:a16="http://schemas.microsoft.com/office/drawing/2014/main" id="{0AEE66F2-AAFB-E7B4-74AD-6AEFE63105DE}"/>
              </a:ext>
            </a:extLst>
          </p:cNvPr>
          <p:cNvSpPr>
            <a:spLocks noGrp="1"/>
          </p:cNvSpPr>
          <p:nvPr>
            <p:ph type="body" sz="quarter" idx="25" hasCustomPrompt="1"/>
          </p:nvPr>
        </p:nvSpPr>
        <p:spPr>
          <a:xfrm>
            <a:off x="355553" y="2553964"/>
            <a:ext cx="3326968" cy="858312"/>
          </a:xfrm>
        </p:spPr>
        <p:txBody>
          <a:bodyPr anchor="b" anchorCtr="0">
            <a:spAutoFit/>
          </a:bodyPr>
          <a:lstStyle>
            <a:lvl1pPr>
              <a:lnSpc>
                <a:spcPts val="4700"/>
              </a:lnSpc>
              <a:spcAft>
                <a:spcPts val="0"/>
              </a:spcAft>
              <a:defRPr sz="11999" b="1">
                <a:solidFill>
                  <a:schemeClr val="bg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33" name="Description">
            <a:extLst>
              <a:ext uri="{FF2B5EF4-FFF2-40B4-BE49-F238E27FC236}">
                <a16:creationId xmlns:a16="http://schemas.microsoft.com/office/drawing/2014/main" id="{3EAB9C9B-A217-255A-C183-0547536ACCE7}"/>
              </a:ext>
            </a:extLst>
          </p:cNvPr>
          <p:cNvSpPr>
            <a:spLocks noGrp="1"/>
          </p:cNvSpPr>
          <p:nvPr>
            <p:ph type="body" sz="quarter" idx="24" hasCustomPrompt="1"/>
          </p:nvPr>
        </p:nvSpPr>
        <p:spPr>
          <a:xfrm>
            <a:off x="355553" y="3539505"/>
            <a:ext cx="3326968" cy="738664"/>
          </a:xfrm>
        </p:spPr>
        <p:txBody>
          <a:bodyPr anchor="b">
            <a:spAutoFit/>
          </a:bodyPr>
          <a:lstStyle>
            <a:lvl1pPr>
              <a:lnSpc>
                <a:spcPct val="100000"/>
              </a:lnSpc>
              <a:spcAft>
                <a:spcPts val="0"/>
              </a:spcAft>
              <a:defRPr sz="1600" b="0">
                <a:solidFill>
                  <a:schemeClr val="bg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36" name="Stat">
            <a:extLst>
              <a:ext uri="{FF2B5EF4-FFF2-40B4-BE49-F238E27FC236}">
                <a16:creationId xmlns:a16="http://schemas.microsoft.com/office/drawing/2014/main" id="{21091F16-717C-D6F7-9349-27D5B82A8157}"/>
              </a:ext>
            </a:extLst>
          </p:cNvPr>
          <p:cNvSpPr>
            <a:spLocks noGrp="1"/>
          </p:cNvSpPr>
          <p:nvPr>
            <p:ph type="body" sz="quarter" idx="27" hasCustomPrompt="1"/>
          </p:nvPr>
        </p:nvSpPr>
        <p:spPr>
          <a:xfrm>
            <a:off x="4469822" y="1170956"/>
            <a:ext cx="3326968" cy="858312"/>
          </a:xfrm>
        </p:spPr>
        <p:txBody>
          <a:bodyPr anchor="b" anchorCtr="0">
            <a:spAutoFit/>
          </a:bodyPr>
          <a:lstStyle>
            <a:lvl1pPr>
              <a:lnSpc>
                <a:spcPts val="4700"/>
              </a:lnSpc>
              <a:spcAft>
                <a:spcPts val="0"/>
              </a:spcAft>
              <a:defRPr sz="11999" b="1">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35" name="Description">
            <a:extLst>
              <a:ext uri="{FF2B5EF4-FFF2-40B4-BE49-F238E27FC236}">
                <a16:creationId xmlns:a16="http://schemas.microsoft.com/office/drawing/2014/main" id="{9CC73F33-7A85-76AA-C8BF-0E0285FDF2BB}"/>
              </a:ext>
            </a:extLst>
          </p:cNvPr>
          <p:cNvSpPr>
            <a:spLocks noGrp="1"/>
          </p:cNvSpPr>
          <p:nvPr>
            <p:ph type="body" sz="quarter" idx="26" hasCustomPrompt="1"/>
          </p:nvPr>
        </p:nvSpPr>
        <p:spPr>
          <a:xfrm>
            <a:off x="4469822" y="2156497"/>
            <a:ext cx="3326968" cy="738664"/>
          </a:xfrm>
        </p:spPr>
        <p:txBody>
          <a:bodyPr anchor="b">
            <a:spAutoFit/>
          </a:bodyPr>
          <a:lstStyle>
            <a:lvl1pPr>
              <a:lnSpc>
                <a:spcPct val="100000"/>
              </a:lnSpc>
              <a:spcAft>
                <a:spcPts val="0"/>
              </a:spcAft>
              <a:defRPr sz="16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38" name="Stat">
            <a:extLst>
              <a:ext uri="{FF2B5EF4-FFF2-40B4-BE49-F238E27FC236}">
                <a16:creationId xmlns:a16="http://schemas.microsoft.com/office/drawing/2014/main" id="{4154FE5A-B448-51DA-503C-C66E0D0E9C2F}"/>
              </a:ext>
            </a:extLst>
          </p:cNvPr>
          <p:cNvSpPr>
            <a:spLocks noGrp="1"/>
          </p:cNvSpPr>
          <p:nvPr>
            <p:ph type="body" sz="quarter" idx="29" hasCustomPrompt="1"/>
          </p:nvPr>
        </p:nvSpPr>
        <p:spPr>
          <a:xfrm>
            <a:off x="4469822" y="4356606"/>
            <a:ext cx="3326968" cy="858312"/>
          </a:xfrm>
        </p:spPr>
        <p:txBody>
          <a:bodyPr anchor="b" anchorCtr="0">
            <a:spAutoFit/>
          </a:bodyPr>
          <a:lstStyle>
            <a:lvl1pPr>
              <a:lnSpc>
                <a:spcPts val="4700"/>
              </a:lnSpc>
              <a:spcAft>
                <a:spcPts val="0"/>
              </a:spcAft>
              <a:defRPr sz="11999"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37" name="Description">
            <a:extLst>
              <a:ext uri="{FF2B5EF4-FFF2-40B4-BE49-F238E27FC236}">
                <a16:creationId xmlns:a16="http://schemas.microsoft.com/office/drawing/2014/main" id="{420EEB6C-61B9-E10A-BB8C-A32A1FCA6AA7}"/>
              </a:ext>
            </a:extLst>
          </p:cNvPr>
          <p:cNvSpPr>
            <a:spLocks noGrp="1"/>
          </p:cNvSpPr>
          <p:nvPr>
            <p:ph type="body" sz="quarter" idx="28" hasCustomPrompt="1"/>
          </p:nvPr>
        </p:nvSpPr>
        <p:spPr>
          <a:xfrm>
            <a:off x="4469822" y="5342147"/>
            <a:ext cx="3326968" cy="738664"/>
          </a:xfrm>
        </p:spPr>
        <p:txBody>
          <a:bodyPr anchor="b">
            <a:spAutoFit/>
          </a:bodyPr>
          <a:lstStyle>
            <a:lvl1pPr>
              <a:lnSpc>
                <a:spcPct val="100000"/>
              </a:lnSpc>
              <a:spcAft>
                <a:spcPts val="0"/>
              </a:spcAft>
              <a:defRPr sz="1600" b="0">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40" name="Stat">
            <a:extLst>
              <a:ext uri="{FF2B5EF4-FFF2-40B4-BE49-F238E27FC236}">
                <a16:creationId xmlns:a16="http://schemas.microsoft.com/office/drawing/2014/main" id="{5D50FD80-B8C0-77AF-5A14-78A5B772EF18}"/>
              </a:ext>
            </a:extLst>
          </p:cNvPr>
          <p:cNvSpPr>
            <a:spLocks noGrp="1"/>
          </p:cNvSpPr>
          <p:nvPr>
            <p:ph type="body" sz="quarter" idx="31" hasCustomPrompt="1"/>
          </p:nvPr>
        </p:nvSpPr>
        <p:spPr>
          <a:xfrm>
            <a:off x="8509482" y="1170956"/>
            <a:ext cx="3326968" cy="858312"/>
          </a:xfrm>
        </p:spPr>
        <p:txBody>
          <a:bodyPr anchor="b" anchorCtr="0">
            <a:spAutoFit/>
          </a:bodyPr>
          <a:lstStyle>
            <a:lvl1pPr>
              <a:lnSpc>
                <a:spcPts val="4700"/>
              </a:lnSpc>
              <a:spcAft>
                <a:spcPts val="0"/>
              </a:spcAft>
              <a:defRPr sz="11999"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39" name="Description">
            <a:extLst>
              <a:ext uri="{FF2B5EF4-FFF2-40B4-BE49-F238E27FC236}">
                <a16:creationId xmlns:a16="http://schemas.microsoft.com/office/drawing/2014/main" id="{1B983C11-C11D-836A-6CEF-660E42214A8F}"/>
              </a:ext>
            </a:extLst>
          </p:cNvPr>
          <p:cNvSpPr>
            <a:spLocks noGrp="1"/>
          </p:cNvSpPr>
          <p:nvPr>
            <p:ph type="body" sz="quarter" idx="30" hasCustomPrompt="1"/>
          </p:nvPr>
        </p:nvSpPr>
        <p:spPr>
          <a:xfrm>
            <a:off x="8509482" y="2156497"/>
            <a:ext cx="3326968" cy="738664"/>
          </a:xfrm>
        </p:spPr>
        <p:txBody>
          <a:bodyPr anchor="b">
            <a:spAutoFit/>
          </a:bodyPr>
          <a:lstStyle>
            <a:lvl1pPr>
              <a:lnSpc>
                <a:spcPct val="100000"/>
              </a:lnSpc>
              <a:spcAft>
                <a:spcPts val="0"/>
              </a:spcAft>
              <a:defRPr sz="1600" b="0">
                <a:solidFill>
                  <a:srgbClr val="010035"/>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Tree>
    <p:extLst>
      <p:ext uri="{BB962C8B-B14F-4D97-AF65-F5344CB8AC3E}">
        <p14:creationId xmlns:p14="http://schemas.microsoft.com/office/powerpoint/2010/main" val="11907130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 Subtitle | Four Stats">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9E7C971-C7A0-9E55-EB1D-6300855A1970}"/>
              </a:ext>
            </a:extLst>
          </p:cNvPr>
          <p:cNvSpPr/>
          <p:nvPr userDrawn="1"/>
        </p:nvSpPr>
        <p:spPr>
          <a:xfrm>
            <a:off x="1" y="1612901"/>
            <a:ext cx="12192000" cy="4758403"/>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05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8" y="266400"/>
            <a:ext cx="11465810" cy="553998"/>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7" y="873125"/>
            <a:ext cx="11465810"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
        <p:nvSpPr>
          <p:cNvPr id="4" name="Text">
            <a:extLst>
              <a:ext uri="{FF2B5EF4-FFF2-40B4-BE49-F238E27FC236}">
                <a16:creationId xmlns:a16="http://schemas.microsoft.com/office/drawing/2014/main" id="{50A40591-1874-F1C2-6427-AAC43D9F9ABF}"/>
              </a:ext>
            </a:extLst>
          </p:cNvPr>
          <p:cNvSpPr>
            <a:spLocks noGrp="1"/>
          </p:cNvSpPr>
          <p:nvPr>
            <p:ph type="body" sz="quarter" idx="24" hasCustomPrompt="1"/>
          </p:nvPr>
        </p:nvSpPr>
        <p:spPr>
          <a:xfrm>
            <a:off x="673011" y="4615115"/>
            <a:ext cx="2196815" cy="861774"/>
          </a:xfrm>
        </p:spPr>
        <p:txBody>
          <a:bodyPr anchor="b">
            <a:spAutoFit/>
          </a:bodyPr>
          <a:lstStyle>
            <a:lvl1pPr algn="ctr">
              <a:lnSpc>
                <a:spcPct val="100000"/>
              </a:lnSpc>
              <a:spcAft>
                <a:spcPts val="0"/>
              </a:spcAft>
              <a:defRPr sz="14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9" name="Text">
            <a:extLst>
              <a:ext uri="{FF2B5EF4-FFF2-40B4-BE49-F238E27FC236}">
                <a16:creationId xmlns:a16="http://schemas.microsoft.com/office/drawing/2014/main" id="{BA77562B-1A0F-4B2B-2EB6-27628475E6B7}"/>
              </a:ext>
            </a:extLst>
          </p:cNvPr>
          <p:cNvSpPr>
            <a:spLocks noGrp="1"/>
          </p:cNvSpPr>
          <p:nvPr>
            <p:ph type="body" sz="quarter" idx="26" hasCustomPrompt="1"/>
          </p:nvPr>
        </p:nvSpPr>
        <p:spPr>
          <a:xfrm>
            <a:off x="3556225" y="4615115"/>
            <a:ext cx="2196815" cy="861774"/>
          </a:xfrm>
        </p:spPr>
        <p:txBody>
          <a:bodyPr anchor="b">
            <a:spAutoFit/>
          </a:bodyPr>
          <a:lstStyle>
            <a:lvl1pPr algn="ctr">
              <a:lnSpc>
                <a:spcPct val="100000"/>
              </a:lnSpc>
              <a:spcAft>
                <a:spcPts val="0"/>
              </a:spcAft>
              <a:defRPr sz="14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13" name="Text">
            <a:extLst>
              <a:ext uri="{FF2B5EF4-FFF2-40B4-BE49-F238E27FC236}">
                <a16:creationId xmlns:a16="http://schemas.microsoft.com/office/drawing/2014/main" id="{9A3EA4AC-093F-2BCA-B9F6-6883B89FE417}"/>
              </a:ext>
            </a:extLst>
          </p:cNvPr>
          <p:cNvSpPr>
            <a:spLocks noGrp="1"/>
          </p:cNvSpPr>
          <p:nvPr>
            <p:ph type="body" sz="quarter" idx="28" hasCustomPrompt="1"/>
          </p:nvPr>
        </p:nvSpPr>
        <p:spPr>
          <a:xfrm>
            <a:off x="6439440" y="4615115"/>
            <a:ext cx="2196815" cy="861774"/>
          </a:xfrm>
        </p:spPr>
        <p:txBody>
          <a:bodyPr anchor="b">
            <a:spAutoFit/>
          </a:bodyPr>
          <a:lstStyle>
            <a:lvl1pPr algn="ctr">
              <a:lnSpc>
                <a:spcPct val="100000"/>
              </a:lnSpc>
              <a:spcAft>
                <a:spcPts val="0"/>
              </a:spcAft>
              <a:defRPr sz="14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16" name="Text">
            <a:extLst>
              <a:ext uri="{FF2B5EF4-FFF2-40B4-BE49-F238E27FC236}">
                <a16:creationId xmlns:a16="http://schemas.microsoft.com/office/drawing/2014/main" id="{7ADB9A93-4311-A270-5A20-7625C994656E}"/>
              </a:ext>
            </a:extLst>
          </p:cNvPr>
          <p:cNvSpPr>
            <a:spLocks noGrp="1"/>
          </p:cNvSpPr>
          <p:nvPr>
            <p:ph type="body" sz="quarter" idx="30" hasCustomPrompt="1"/>
          </p:nvPr>
        </p:nvSpPr>
        <p:spPr>
          <a:xfrm>
            <a:off x="9322653" y="4615115"/>
            <a:ext cx="2196815" cy="861774"/>
          </a:xfrm>
        </p:spPr>
        <p:txBody>
          <a:bodyPr anchor="b">
            <a:spAutoFit/>
          </a:bodyPr>
          <a:lstStyle>
            <a:lvl1pPr algn="ctr">
              <a:lnSpc>
                <a:spcPct val="100000"/>
              </a:lnSpc>
              <a:spcAft>
                <a:spcPts val="0"/>
              </a:spcAft>
              <a:defRPr sz="14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Tree>
    <p:extLst>
      <p:ext uri="{BB962C8B-B14F-4D97-AF65-F5344CB8AC3E}">
        <p14:creationId xmlns:p14="http://schemas.microsoft.com/office/powerpoint/2010/main" val="887796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 Subtitle | Timeline">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D9E7C971-C7A0-9E55-EB1D-6300855A1970}"/>
              </a:ext>
            </a:extLst>
          </p:cNvPr>
          <p:cNvSpPr/>
          <p:nvPr userDrawn="1"/>
        </p:nvSpPr>
        <p:spPr>
          <a:xfrm>
            <a:off x="1" y="1612901"/>
            <a:ext cx="12192000" cy="4758403"/>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05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8" y="266400"/>
            <a:ext cx="11465810" cy="553998"/>
          </a:xfrm>
        </p:spPr>
        <p:txBody>
          <a:bodyPr/>
          <a:lstStyle>
            <a:lvl1pPr>
              <a:defRPr b="1">
                <a:solidFill>
                  <a:schemeClr val="tx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7" y="873125"/>
            <a:ext cx="11465810" cy="328295"/>
          </a:xfrm>
          <a:prstGeom prst="rect">
            <a:avLst/>
          </a:prstGeom>
        </p:spPr>
        <p:txBody>
          <a:bodyPr/>
          <a:lstStyle>
            <a:lvl1pPr>
              <a:defRPr sz="2000">
                <a:solidFill>
                  <a:schemeClr val="tx2"/>
                </a:solidFill>
                <a:latin typeface="Taub Sans Text" pitchFamily="2" charset="77"/>
                <a:ea typeface="Taub Sans Text" pitchFamily="2" charset="77"/>
              </a:defRPr>
            </a:lvl1pPr>
            <a:lvl4pPr>
              <a:defRPr/>
            </a:lvl4pPr>
          </a:lstStyle>
          <a:p>
            <a:pPr lvl="0"/>
            <a:r>
              <a:rPr lang="en-US" dirty="0"/>
              <a:t>Subtitle in sentence case, 20-pt</a:t>
            </a:r>
          </a:p>
        </p:txBody>
      </p:sp>
    </p:spTree>
    <p:extLst>
      <p:ext uri="{BB962C8B-B14F-4D97-AF65-F5344CB8AC3E}">
        <p14:creationId xmlns:p14="http://schemas.microsoft.com/office/powerpoint/2010/main" val="26761322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userDrawn="1">
  <p:cSld name="Two Stat + Photo">
    <p:bg>
      <p:bgPr>
        <a:solidFill>
          <a:schemeClr val="bg2"/>
        </a:solidFill>
        <a:effectLst/>
      </p:bgPr>
    </p:bg>
    <p:spTree>
      <p:nvGrpSpPr>
        <p:cNvPr id="1" name=""/>
        <p:cNvGrpSpPr/>
        <p:nvPr/>
      </p:nvGrpSpPr>
      <p:grpSpPr>
        <a:xfrm>
          <a:off x="0" y="0"/>
          <a:ext cx="0" cy="0"/>
          <a:chOff x="0" y="0"/>
          <a:chExt cx="0" cy="0"/>
        </a:xfrm>
      </p:grpSpPr>
      <p:sp>
        <p:nvSpPr>
          <p:cNvPr id="4" name="Stat">
            <a:extLst>
              <a:ext uri="{FF2B5EF4-FFF2-40B4-BE49-F238E27FC236}">
                <a16:creationId xmlns:a16="http://schemas.microsoft.com/office/drawing/2014/main" id="{B9B404DE-07E6-12CC-A29D-DF6B70AAB7CB}"/>
              </a:ext>
            </a:extLst>
          </p:cNvPr>
          <p:cNvSpPr>
            <a:spLocks noGrp="1"/>
          </p:cNvSpPr>
          <p:nvPr>
            <p:ph type="body" sz="quarter" idx="25" hasCustomPrompt="1"/>
          </p:nvPr>
        </p:nvSpPr>
        <p:spPr>
          <a:xfrm>
            <a:off x="622220" y="1359995"/>
            <a:ext cx="3974583" cy="790601"/>
          </a:xfrm>
        </p:spPr>
        <p:txBody>
          <a:bodyPr anchor="ctr">
            <a:spAutoFit/>
          </a:bodyPr>
          <a:lstStyle>
            <a:lvl1pPr>
              <a:lnSpc>
                <a:spcPts val="4700"/>
              </a:lnSpc>
              <a:spcAft>
                <a:spcPts val="0"/>
              </a:spcAft>
              <a:defRPr sz="9999"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2" name="Text Placeholder">
            <a:extLst>
              <a:ext uri="{FF2B5EF4-FFF2-40B4-BE49-F238E27FC236}">
                <a16:creationId xmlns:a16="http://schemas.microsoft.com/office/drawing/2014/main" id="{74B6EC36-2CF9-CC33-E0D4-D5446266F6B0}"/>
              </a:ext>
            </a:extLst>
          </p:cNvPr>
          <p:cNvSpPr>
            <a:spLocks noGrp="1"/>
          </p:cNvSpPr>
          <p:nvPr>
            <p:ph type="body" sz="quarter" idx="24" hasCustomPrompt="1"/>
          </p:nvPr>
        </p:nvSpPr>
        <p:spPr>
          <a:xfrm>
            <a:off x="622220" y="2616999"/>
            <a:ext cx="3974583" cy="492443"/>
          </a:xfrm>
        </p:spPr>
        <p:txBody>
          <a:bodyPr anchor="b">
            <a:spAutoFit/>
          </a:bodyPr>
          <a:lstStyle>
            <a:lvl1pPr>
              <a:lnSpc>
                <a:spcPct val="100000"/>
              </a:lnSpc>
              <a:spcAft>
                <a:spcPts val="0"/>
              </a:spcAft>
              <a:defRPr sz="16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25" name="Stat">
            <a:extLst>
              <a:ext uri="{FF2B5EF4-FFF2-40B4-BE49-F238E27FC236}">
                <a16:creationId xmlns:a16="http://schemas.microsoft.com/office/drawing/2014/main" id="{BAF64AFF-1E9F-72DE-8176-6D56AB8E9E57}"/>
              </a:ext>
            </a:extLst>
          </p:cNvPr>
          <p:cNvSpPr>
            <a:spLocks noGrp="1"/>
          </p:cNvSpPr>
          <p:nvPr>
            <p:ph type="body" sz="quarter" idx="27" hasCustomPrompt="1"/>
          </p:nvPr>
        </p:nvSpPr>
        <p:spPr>
          <a:xfrm>
            <a:off x="622220" y="4324421"/>
            <a:ext cx="3974583" cy="790601"/>
          </a:xfrm>
        </p:spPr>
        <p:txBody>
          <a:bodyPr anchor="ctr">
            <a:spAutoFit/>
          </a:bodyPr>
          <a:lstStyle>
            <a:lvl1pPr>
              <a:lnSpc>
                <a:spcPts val="4700"/>
              </a:lnSpc>
              <a:spcAft>
                <a:spcPts val="0"/>
              </a:spcAft>
              <a:defRPr sz="9999"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24" name="Text Placeholder">
            <a:extLst>
              <a:ext uri="{FF2B5EF4-FFF2-40B4-BE49-F238E27FC236}">
                <a16:creationId xmlns:a16="http://schemas.microsoft.com/office/drawing/2014/main" id="{0F8E38B4-B625-8A0E-1974-48A69D857CD1}"/>
              </a:ext>
            </a:extLst>
          </p:cNvPr>
          <p:cNvSpPr>
            <a:spLocks noGrp="1"/>
          </p:cNvSpPr>
          <p:nvPr>
            <p:ph type="body" sz="quarter" idx="26" hasCustomPrompt="1"/>
          </p:nvPr>
        </p:nvSpPr>
        <p:spPr>
          <a:xfrm>
            <a:off x="622220" y="5581425"/>
            <a:ext cx="3974583" cy="492443"/>
          </a:xfrm>
        </p:spPr>
        <p:txBody>
          <a:bodyPr anchor="b">
            <a:spAutoFit/>
          </a:bodyPr>
          <a:lstStyle>
            <a:lvl1pPr>
              <a:lnSpc>
                <a:spcPct val="100000"/>
              </a:lnSpc>
              <a:spcAft>
                <a:spcPts val="0"/>
              </a:spcAft>
              <a:defRPr sz="16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12" name="Background">
            <a:extLst>
              <a:ext uri="{FF2B5EF4-FFF2-40B4-BE49-F238E27FC236}">
                <a16:creationId xmlns:a16="http://schemas.microsoft.com/office/drawing/2014/main" id="{62335E16-5586-BB87-1B8E-FDB4B0C41500}"/>
              </a:ext>
              <a:ext uri="{C183D7F6-B498-43B3-948B-1728B52AA6E4}">
                <adec:decorative xmlns:adec="http://schemas.microsoft.com/office/drawing/2017/decorative" val="1"/>
              </a:ext>
            </a:extLst>
          </p:cNvPr>
          <p:cNvSpPr/>
          <p:nvPr userDrawn="1"/>
        </p:nvSpPr>
        <p:spPr>
          <a:xfrm>
            <a:off x="9534644" y="-11150"/>
            <a:ext cx="2657356" cy="686915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13" name="Image">
            <a:extLst>
              <a:ext uri="{FF2B5EF4-FFF2-40B4-BE49-F238E27FC236}">
                <a16:creationId xmlns:a16="http://schemas.microsoft.com/office/drawing/2014/main" id="{9A2CEFE5-9F02-AF6A-0ECB-761887F03179}"/>
              </a:ext>
              <a:ext uri="{C183D7F6-B498-43B3-948B-1728B52AA6E4}">
                <adec:decorative xmlns:adec="http://schemas.microsoft.com/office/drawing/2017/decorative" val="1"/>
              </a:ext>
            </a:extLst>
          </p:cNvPr>
          <p:cNvSpPr>
            <a:spLocks noGrp="1"/>
          </p:cNvSpPr>
          <p:nvPr>
            <p:ph type="pic" sz="quarter" idx="21" hasCustomPrompt="1"/>
          </p:nvPr>
        </p:nvSpPr>
        <p:spPr>
          <a:xfrm>
            <a:off x="6891352" y="800100"/>
            <a:ext cx="5300648" cy="5257800"/>
          </a:xfrm>
          <a:noFill/>
          <a:ln>
            <a:noFill/>
          </a:ln>
        </p:spPr>
        <p:txBody>
          <a:bodyPr anchor="ctr"/>
          <a:lstStyle>
            <a:lvl1pPr algn="ctr">
              <a:defRPr sz="1600">
                <a:solidFill>
                  <a:schemeClr val="tx1"/>
                </a:solidFill>
              </a:defRPr>
            </a:lvl1pPr>
          </a:lstStyle>
          <a:p>
            <a:r>
              <a:rPr lang="en-US" dirty="0"/>
              <a:t> </a:t>
            </a:r>
          </a:p>
        </p:txBody>
      </p:sp>
      <p:sp>
        <p:nvSpPr>
          <p:cNvPr id="14" name="Number">
            <a:extLst>
              <a:ext uri="{FF2B5EF4-FFF2-40B4-BE49-F238E27FC236}">
                <a16:creationId xmlns:a16="http://schemas.microsoft.com/office/drawing/2014/main" id="{C7097618-2DF1-5107-459A-8AAC26B67C5C}"/>
              </a:ext>
              <a:ext uri="{C183D7F6-B498-43B3-948B-1728B52AA6E4}">
                <adec:decorative xmlns:adec="http://schemas.microsoft.com/office/drawing/2017/decorative" val="1"/>
              </a:ext>
            </a:extLst>
          </p:cNvPr>
          <p:cNvSpPr txBox="1">
            <a:spLocks/>
          </p:cNvSpPr>
          <p:nvPr userDrawn="1"/>
        </p:nvSpPr>
        <p:spPr>
          <a:xfrm>
            <a:off x="10658212"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chemeClr val="bg1"/>
                </a:solidFill>
              </a:rPr>
              <a:pPr/>
              <a:t>‹#›</a:t>
            </a:fld>
            <a:endParaRPr lang="en-US" sz="800" dirty="0">
              <a:solidFill>
                <a:schemeClr val="bg1"/>
              </a:solidFill>
            </a:endParaRPr>
          </a:p>
        </p:txBody>
      </p:sp>
      <p:sp>
        <p:nvSpPr>
          <p:cNvPr id="7" name="Copyright">
            <a:extLst>
              <a:ext uri="{FF2B5EF4-FFF2-40B4-BE49-F238E27FC236}">
                <a16:creationId xmlns:a16="http://schemas.microsoft.com/office/drawing/2014/main" id="{DD960BE7-E171-8620-60B9-B3DAFC5B9304}"/>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a:solidFill>
                  <a:srgbClr val="FFFFFF"/>
                </a:solidFill>
              </a:defRPr>
            </a:lvl1pPr>
          </a:lstStyle>
          <a:p>
            <a:r>
              <a:rPr lang="en-US" sz="800" dirty="0">
                <a:solidFill>
                  <a:srgbClr val="010035"/>
                </a:solidFill>
                <a:latin typeface="+mn-lt"/>
              </a:rPr>
              <a:t>Copyright © 2025 ADP, Inc. </a:t>
            </a:r>
          </a:p>
        </p:txBody>
      </p:sp>
      <p:sp>
        <p:nvSpPr>
          <p:cNvPr id="8" name="footer">
            <a:extLst>
              <a:ext uri="{FF2B5EF4-FFF2-40B4-BE49-F238E27FC236}">
                <a16:creationId xmlns:a16="http://schemas.microsoft.com/office/drawing/2014/main" id="{06790553-7B88-C557-DC71-36EA70C477B1}"/>
              </a:ext>
              <a:ext uri="{C183D7F6-B498-43B3-948B-1728B52AA6E4}">
                <adec:decorative xmlns:adec="http://schemas.microsoft.com/office/drawing/2017/decorative" val="1"/>
              </a:ext>
            </a:extLst>
          </p:cNvPr>
          <p:cNvSpPr txBox="1">
            <a:spLocks/>
          </p:cNvSpPr>
          <p:nvPr userDrawn="1"/>
        </p:nvSpPr>
        <p:spPr>
          <a:xfrm>
            <a:off x="2537222" y="6554385"/>
            <a:ext cx="3386558" cy="123111"/>
          </a:xfrm>
          <a:prstGeom prst="rect">
            <a:avLst/>
          </a:prstGeom>
        </p:spPr>
        <p:txBody>
          <a:bodyPr vert="horz" wrap="square" lIns="0" tIns="0" rIns="0" bIns="0" rtlCol="0" anchor="ctr">
            <a:spAutoFit/>
          </a:bodyPr>
          <a:lstStyle>
            <a:defPPr>
              <a:defRPr lang="en-US"/>
            </a:defPPr>
            <a:lvl1pPr marL="0" algn="l"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algn="r"/>
            <a:r>
              <a:rPr lang="en-US" sz="800" dirty="0">
                <a:solidFill>
                  <a:srgbClr val="010035"/>
                </a:solidFill>
              </a:rPr>
              <a:t>This footer is for global security classifications.</a:t>
            </a:r>
          </a:p>
        </p:txBody>
      </p:sp>
      <p:sp>
        <p:nvSpPr>
          <p:cNvPr id="15" name="ADP ">
            <a:extLst>
              <a:ext uri="{FF2B5EF4-FFF2-40B4-BE49-F238E27FC236}">
                <a16:creationId xmlns:a16="http://schemas.microsoft.com/office/drawing/2014/main" id="{A5CE846C-8733-1AEA-31AD-E639EA89A409}"/>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06541298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Red Title | One column">
    <p:bg>
      <p:bgPr>
        <a:solidFill>
          <a:schemeClr val="bg2"/>
        </a:solidFill>
        <a:effectLst/>
      </p:bgPr>
    </p:bg>
    <p:spTree>
      <p:nvGrpSpPr>
        <p:cNvPr id="1" name=""/>
        <p:cNvGrpSpPr/>
        <p:nvPr/>
      </p:nvGrpSpPr>
      <p:grpSpPr>
        <a:xfrm>
          <a:off x="0" y="0"/>
          <a:ext cx="0" cy="0"/>
          <a:chOff x="0" y="0"/>
          <a:chExt cx="0" cy="0"/>
        </a:xfrm>
      </p:grpSpPr>
      <p:sp>
        <p:nvSpPr>
          <p:cNvPr id="2" name="Background">
            <a:extLst>
              <a:ext uri="{FF2B5EF4-FFF2-40B4-BE49-F238E27FC236}">
                <a16:creationId xmlns:a16="http://schemas.microsoft.com/office/drawing/2014/main" id="{1CA706FC-354B-1CE0-5712-11E1B0D1110A}"/>
              </a:ext>
              <a:ext uri="{C183D7F6-B498-43B3-948B-1728B52AA6E4}">
                <adec:decorative xmlns:adec="http://schemas.microsoft.com/office/drawing/2017/decorative" val="1"/>
              </a:ext>
            </a:extLst>
          </p:cNvPr>
          <p:cNvSpPr/>
          <p:nvPr userDrawn="1"/>
        </p:nvSpPr>
        <p:spPr>
          <a:xfrm>
            <a:off x="1" y="1"/>
            <a:ext cx="12192000" cy="1092199"/>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endParaRPr kumimoji="0" lang="es-AR" sz="1200" b="0" i="0" u="none" strike="noStrike" kern="1200" cap="none" spc="0" normalizeH="0" baseline="0" noProof="0">
              <a:ln>
                <a:noFill/>
              </a:ln>
              <a:solidFill>
                <a:srgbClr val="010035"/>
              </a:solidFill>
              <a:effectLst/>
              <a:uLnTx/>
              <a:uFillTx/>
              <a:latin typeface="Taub Sans"/>
              <a:cs typeface="Helvetica"/>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bg1"/>
                </a:solidFill>
                <a:latin typeface="Taub Sans Text" pitchFamily="2" charset="77"/>
                <a:ea typeface="Taub Sans Text" pitchFamily="2" charset="77"/>
              </a:defRPr>
            </a:lvl1pPr>
          </a:lstStyle>
          <a:p>
            <a:r>
              <a:rPr lang="en-US" dirty="0"/>
              <a:t>HEADLINE IN ALL CAPS, 36-PT</a:t>
            </a:r>
          </a:p>
        </p:txBody>
      </p:sp>
      <p:sp>
        <p:nvSpPr>
          <p:cNvPr id="18" name="H2">
            <a:extLst>
              <a:ext uri="{FF2B5EF4-FFF2-40B4-BE49-F238E27FC236}">
                <a16:creationId xmlns:a16="http://schemas.microsoft.com/office/drawing/2014/main" id="{F13CEF7B-36AF-CC0F-7251-135E7FC4DBCF}"/>
              </a:ext>
            </a:extLst>
          </p:cNvPr>
          <p:cNvSpPr>
            <a:spLocks noGrp="1"/>
          </p:cNvSpPr>
          <p:nvPr>
            <p:ph type="body" sz="quarter" idx="14" hasCustomPrompt="1"/>
          </p:nvPr>
        </p:nvSpPr>
        <p:spPr>
          <a:xfrm>
            <a:off x="369049" y="1458431"/>
            <a:ext cx="11453110" cy="648180"/>
          </a:xfrm>
        </p:spPr>
        <p:txBody>
          <a:bodyPr/>
          <a:lstStyle>
            <a:lvl1pPr>
              <a:defRPr sz="2000" b="1" cap="all" baseline="0">
                <a:solidFill>
                  <a:schemeClr val="tx2"/>
                </a:solidFill>
                <a:latin typeface="Taub Sans Text" pitchFamily="2" charset="77"/>
                <a:ea typeface="Taub Sans Text" pitchFamily="2" charset="77"/>
              </a:defRPr>
            </a:lvl1pPr>
          </a:lstStyle>
          <a:p>
            <a:pPr lvl="0"/>
            <a:r>
              <a:rPr lang="en-US" dirty="0"/>
              <a:t>CLICK TO EDIT MASTER TEXT STYLES</a:t>
            </a:r>
          </a:p>
        </p:txBody>
      </p:sp>
      <p:sp>
        <p:nvSpPr>
          <p:cNvPr id="17" name="Text Placeholder">
            <a:extLst>
              <a:ext uri="{FF2B5EF4-FFF2-40B4-BE49-F238E27FC236}">
                <a16:creationId xmlns:a16="http://schemas.microsoft.com/office/drawing/2014/main" id="{3506C00D-2EC2-CD36-9C0B-23CAD30956C6}"/>
              </a:ext>
            </a:extLst>
          </p:cNvPr>
          <p:cNvSpPr>
            <a:spLocks noGrp="1"/>
          </p:cNvSpPr>
          <p:nvPr>
            <p:ph type="body" sz="quarter" idx="13"/>
          </p:nvPr>
        </p:nvSpPr>
        <p:spPr>
          <a:xfrm>
            <a:off x="369049" y="2106613"/>
            <a:ext cx="9225094" cy="3878262"/>
          </a:xfrm>
        </p:spPr>
        <p:txBody>
          <a:bodyPr/>
          <a:lstStyle>
            <a:lvl1pPr>
              <a:defRPr sz="1800">
                <a:solidFill>
                  <a:schemeClr val="tx1"/>
                </a:solidFill>
                <a:latin typeface="Taub Sans Text" pitchFamily="2" charset="77"/>
                <a:ea typeface="Taub Sans Text" pitchFamily="2" charset="77"/>
              </a:defRPr>
            </a:lvl1pPr>
            <a:lvl2pPr>
              <a:defRPr sz="1800">
                <a:solidFill>
                  <a:schemeClr val="tx1"/>
                </a:solidFill>
                <a:latin typeface="Taub Sans Text" pitchFamily="2" charset="77"/>
                <a:ea typeface="Taub Sans Text" pitchFamily="2" charset="77"/>
              </a:defRPr>
            </a:lvl2pPr>
            <a:lvl3pPr>
              <a:defRPr sz="1800">
                <a:solidFill>
                  <a:schemeClr val="tx1"/>
                </a:solidFill>
                <a:latin typeface="Taub Sans Text" pitchFamily="2" charset="77"/>
                <a:ea typeface="Taub Sans Text" pitchFamily="2" charset="77"/>
              </a:defRPr>
            </a:lvl3pPr>
            <a:lvl4pPr>
              <a:defRPr sz="1800">
                <a:solidFill>
                  <a:schemeClr val="tx1"/>
                </a:solidFill>
                <a:latin typeface="Taub Sans Text" pitchFamily="2" charset="77"/>
                <a:ea typeface="Taub Sans Text" pitchFamily="2" charset="77"/>
              </a:defRPr>
            </a:lvl4pPr>
            <a:lvl5pPr>
              <a:defRPr sz="2000">
                <a:solidFill>
                  <a:schemeClr val="tx1"/>
                </a:solidFill>
                <a:latin typeface="Taub Sans Text" pitchFamily="2" charset="77"/>
                <a:ea typeface="Taub Sans Text" pitchFamily="2" charset="77"/>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242853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Stat + Photo">
    <p:bg>
      <p:bgPr>
        <a:solidFill>
          <a:schemeClr val="bg2"/>
        </a:solidFill>
        <a:effectLst/>
      </p:bgPr>
    </p:bg>
    <p:spTree>
      <p:nvGrpSpPr>
        <p:cNvPr id="1" name=""/>
        <p:cNvGrpSpPr/>
        <p:nvPr/>
      </p:nvGrpSpPr>
      <p:grpSpPr>
        <a:xfrm>
          <a:off x="0" y="0"/>
          <a:ext cx="0" cy="0"/>
          <a:chOff x="0" y="0"/>
          <a:chExt cx="0" cy="0"/>
        </a:xfrm>
      </p:grpSpPr>
      <p:sp>
        <p:nvSpPr>
          <p:cNvPr id="4" name="Stat">
            <a:extLst>
              <a:ext uri="{FF2B5EF4-FFF2-40B4-BE49-F238E27FC236}">
                <a16:creationId xmlns:a16="http://schemas.microsoft.com/office/drawing/2014/main" id="{B9B404DE-07E6-12CC-A29D-DF6B70AAB7CB}"/>
              </a:ext>
            </a:extLst>
          </p:cNvPr>
          <p:cNvSpPr>
            <a:spLocks noGrp="1"/>
          </p:cNvSpPr>
          <p:nvPr>
            <p:ph type="body" sz="quarter" idx="25" hasCustomPrompt="1"/>
          </p:nvPr>
        </p:nvSpPr>
        <p:spPr>
          <a:xfrm>
            <a:off x="355553" y="2682991"/>
            <a:ext cx="3974583" cy="858312"/>
          </a:xfrm>
        </p:spPr>
        <p:txBody>
          <a:bodyPr anchor="ctr">
            <a:spAutoFit/>
          </a:bodyPr>
          <a:lstStyle>
            <a:lvl1pPr>
              <a:lnSpc>
                <a:spcPts val="4700"/>
              </a:lnSpc>
              <a:spcAft>
                <a:spcPts val="0"/>
              </a:spcAft>
              <a:defRPr sz="11999" b="1">
                <a:solidFill>
                  <a:schemeClr val="tx2"/>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XX%</a:t>
            </a:r>
          </a:p>
        </p:txBody>
      </p:sp>
      <p:sp>
        <p:nvSpPr>
          <p:cNvPr id="2" name="Text Placeholder">
            <a:extLst>
              <a:ext uri="{FF2B5EF4-FFF2-40B4-BE49-F238E27FC236}">
                <a16:creationId xmlns:a16="http://schemas.microsoft.com/office/drawing/2014/main" id="{74B6EC36-2CF9-CC33-E0D4-D5446266F6B0}"/>
              </a:ext>
            </a:extLst>
          </p:cNvPr>
          <p:cNvSpPr>
            <a:spLocks noGrp="1"/>
          </p:cNvSpPr>
          <p:nvPr>
            <p:ph type="body" sz="quarter" idx="24" hasCustomPrompt="1"/>
          </p:nvPr>
        </p:nvSpPr>
        <p:spPr>
          <a:xfrm>
            <a:off x="355553" y="3635296"/>
            <a:ext cx="3974583" cy="830997"/>
          </a:xfrm>
        </p:spPr>
        <p:txBody>
          <a:bodyPr anchor="b">
            <a:spAutoFit/>
          </a:bodyPr>
          <a:lstStyle>
            <a:lvl1pPr>
              <a:lnSpc>
                <a:spcPct val="100000"/>
              </a:lnSpc>
              <a:spcAft>
                <a:spcPts val="0"/>
              </a:spcAft>
              <a:defRPr sz="1800" b="0">
                <a:solidFill>
                  <a:schemeClr val="tx1"/>
                </a:solidFill>
                <a:latin typeface="Taub Sans Text" pitchFamily="2" charset="77"/>
                <a:ea typeface="Taub Sans Text" pitchFamily="2" charset="77"/>
              </a:defRPr>
            </a:lvl1pPr>
            <a:lvl2pPr>
              <a:defRPr>
                <a:solidFill>
                  <a:schemeClr val="bg1"/>
                </a:solidFill>
              </a:defRPr>
            </a:lvl2pPr>
            <a:lvl3pPr>
              <a:buClr>
                <a:schemeClr val="bg1"/>
              </a:buCl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dirty="0"/>
              <a:t>Lorem ipsum dolor sit amet, consectetuer adipiscing elit, sed diam nonummy nibh usimod.</a:t>
            </a:r>
          </a:p>
        </p:txBody>
      </p:sp>
      <p:sp>
        <p:nvSpPr>
          <p:cNvPr id="7" name="Copyright">
            <a:extLst>
              <a:ext uri="{FF2B5EF4-FFF2-40B4-BE49-F238E27FC236}">
                <a16:creationId xmlns:a16="http://schemas.microsoft.com/office/drawing/2014/main" id="{DD960BE7-E171-8620-60B9-B3DAFC5B9304}"/>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rgbClr val="010035"/>
                </a:solidFill>
                <a:latin typeface="+mn-lt"/>
              </a:rPr>
              <a:t>Copyright © 2025 ADP, Inc. </a:t>
            </a:r>
          </a:p>
        </p:txBody>
      </p:sp>
      <p:sp>
        <p:nvSpPr>
          <p:cNvPr id="12" name="Background">
            <a:extLst>
              <a:ext uri="{FF2B5EF4-FFF2-40B4-BE49-F238E27FC236}">
                <a16:creationId xmlns:a16="http://schemas.microsoft.com/office/drawing/2014/main" id="{62335E16-5586-BB87-1B8E-FDB4B0C41500}"/>
              </a:ext>
              <a:ext uri="{C183D7F6-B498-43B3-948B-1728B52AA6E4}">
                <adec:decorative xmlns:adec="http://schemas.microsoft.com/office/drawing/2017/decorative" val="1"/>
              </a:ext>
            </a:extLst>
          </p:cNvPr>
          <p:cNvSpPr/>
          <p:nvPr userDrawn="1"/>
        </p:nvSpPr>
        <p:spPr>
          <a:xfrm>
            <a:off x="9534644" y="-11150"/>
            <a:ext cx="2657356" cy="686915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13" name="Image">
            <a:extLst>
              <a:ext uri="{FF2B5EF4-FFF2-40B4-BE49-F238E27FC236}">
                <a16:creationId xmlns:a16="http://schemas.microsoft.com/office/drawing/2014/main" id="{9A2CEFE5-9F02-AF6A-0ECB-761887F03179}"/>
              </a:ext>
              <a:ext uri="{C183D7F6-B498-43B3-948B-1728B52AA6E4}">
                <adec:decorative xmlns:adec="http://schemas.microsoft.com/office/drawing/2017/decorative" val="1"/>
              </a:ext>
            </a:extLst>
          </p:cNvPr>
          <p:cNvSpPr>
            <a:spLocks noGrp="1"/>
          </p:cNvSpPr>
          <p:nvPr>
            <p:ph type="pic" sz="quarter" idx="21" hasCustomPrompt="1"/>
          </p:nvPr>
        </p:nvSpPr>
        <p:spPr>
          <a:xfrm>
            <a:off x="6891352" y="800100"/>
            <a:ext cx="5300648" cy="5257800"/>
          </a:xfrm>
          <a:noFill/>
          <a:ln>
            <a:noFill/>
          </a:ln>
        </p:spPr>
        <p:txBody>
          <a:bodyPr anchor="ctr"/>
          <a:lstStyle>
            <a:lvl1pPr algn="ctr">
              <a:defRPr sz="1600">
                <a:solidFill>
                  <a:schemeClr val="tx1"/>
                </a:solidFill>
              </a:defRPr>
            </a:lvl1pPr>
          </a:lstStyle>
          <a:p>
            <a:r>
              <a:rPr lang="en-US" dirty="0"/>
              <a:t> </a:t>
            </a:r>
          </a:p>
        </p:txBody>
      </p:sp>
      <p:sp>
        <p:nvSpPr>
          <p:cNvPr id="14" name="Number">
            <a:extLst>
              <a:ext uri="{FF2B5EF4-FFF2-40B4-BE49-F238E27FC236}">
                <a16:creationId xmlns:a16="http://schemas.microsoft.com/office/drawing/2014/main" id="{C7097618-2DF1-5107-459A-8AAC26B67C5C}"/>
              </a:ext>
              <a:ext uri="{C183D7F6-B498-43B3-948B-1728B52AA6E4}">
                <adec:decorative xmlns:adec="http://schemas.microsoft.com/office/drawing/2017/decorative" val="1"/>
              </a:ext>
            </a:extLst>
          </p:cNvPr>
          <p:cNvSpPr txBox="1">
            <a:spLocks/>
          </p:cNvSpPr>
          <p:nvPr userDrawn="1"/>
        </p:nvSpPr>
        <p:spPr>
          <a:xfrm>
            <a:off x="10658212"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chemeClr val="bg1"/>
                </a:solidFill>
              </a:rPr>
              <a:pPr/>
              <a:t>‹#›</a:t>
            </a:fld>
            <a:endParaRPr lang="en-US" sz="800" dirty="0">
              <a:solidFill>
                <a:schemeClr val="bg1"/>
              </a:solidFill>
            </a:endParaRPr>
          </a:p>
        </p:txBody>
      </p:sp>
      <p:sp>
        <p:nvSpPr>
          <p:cNvPr id="15" name="ADP ">
            <a:extLst>
              <a:ext uri="{FF2B5EF4-FFF2-40B4-BE49-F238E27FC236}">
                <a16:creationId xmlns:a16="http://schemas.microsoft.com/office/drawing/2014/main" id="{A5CE846C-8733-1AEA-31AD-E639EA89A409}"/>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bg1"/>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17202683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Red Title | Subtitle">
    <p:bg>
      <p:bgPr>
        <a:solidFill>
          <a:schemeClr val="bg1"/>
        </a:solidFill>
        <a:effectLst/>
      </p:bgPr>
    </p:bg>
    <p:spTree>
      <p:nvGrpSpPr>
        <p:cNvPr id="1" name=""/>
        <p:cNvGrpSpPr/>
        <p:nvPr/>
      </p:nvGrpSpPr>
      <p:grpSpPr>
        <a:xfrm>
          <a:off x="0" y="0"/>
          <a:ext cx="0" cy="0"/>
          <a:chOff x="0" y="0"/>
          <a:chExt cx="0" cy="0"/>
        </a:xfrm>
      </p:grpSpPr>
      <p:sp>
        <p:nvSpPr>
          <p:cNvPr id="5" name="Background">
            <a:extLst>
              <a:ext uri="{FF2B5EF4-FFF2-40B4-BE49-F238E27FC236}">
                <a16:creationId xmlns:a16="http://schemas.microsoft.com/office/drawing/2014/main" id="{7DB111BC-AE64-2C3D-C226-286896D8B8ED}"/>
              </a:ext>
              <a:ext uri="{C183D7F6-B498-43B3-948B-1728B52AA6E4}">
                <adec:decorative xmlns:adec="http://schemas.microsoft.com/office/drawing/2017/decorative" val="1"/>
              </a:ext>
            </a:extLst>
          </p:cNvPr>
          <p:cNvSpPr/>
          <p:nvPr userDrawn="1"/>
        </p:nvSpPr>
        <p:spPr>
          <a:xfrm>
            <a:off x="0" y="0"/>
            <a:ext cx="12192000" cy="13788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Title">
            <a:extLst>
              <a:ext uri="{FF2B5EF4-FFF2-40B4-BE49-F238E27FC236}">
                <a16:creationId xmlns:a16="http://schemas.microsoft.com/office/drawing/2014/main" id="{38A33D40-8C30-B870-6B5F-221798C4E46A}"/>
              </a:ext>
            </a:extLst>
          </p:cNvPr>
          <p:cNvSpPr>
            <a:spLocks noGrp="1"/>
          </p:cNvSpPr>
          <p:nvPr>
            <p:ph type="title" hasCustomPrompt="1"/>
          </p:nvPr>
        </p:nvSpPr>
        <p:spPr>
          <a:xfrm>
            <a:off x="369049" y="266400"/>
            <a:ext cx="11453111" cy="576000"/>
          </a:xfrm>
        </p:spPr>
        <p:txBody>
          <a:bodyPr/>
          <a:lstStyle>
            <a:lvl1pPr>
              <a:defRPr b="1">
                <a:solidFill>
                  <a:schemeClr val="bg1"/>
                </a:solidFill>
                <a:latin typeface="Taub Sans Text" pitchFamily="2" charset="77"/>
                <a:ea typeface="Taub Sans Text" pitchFamily="2" charset="77"/>
              </a:defRPr>
            </a:lvl1pPr>
          </a:lstStyle>
          <a:p>
            <a:r>
              <a:rPr lang="en-US" dirty="0"/>
              <a:t>HEADLINE IN ALL CAPS, 36-PT</a:t>
            </a:r>
          </a:p>
        </p:txBody>
      </p:sp>
      <p:sp>
        <p:nvSpPr>
          <p:cNvPr id="2" name="Subtitle">
            <a:extLst>
              <a:ext uri="{FF2B5EF4-FFF2-40B4-BE49-F238E27FC236}">
                <a16:creationId xmlns:a16="http://schemas.microsoft.com/office/drawing/2014/main" id="{11AB9C45-CED7-C7CA-DFA9-B664AC341B36}"/>
              </a:ext>
            </a:extLst>
          </p:cNvPr>
          <p:cNvSpPr>
            <a:spLocks noGrp="1"/>
          </p:cNvSpPr>
          <p:nvPr>
            <p:ph type="body" sz="quarter" idx="15" hasCustomPrompt="1"/>
          </p:nvPr>
        </p:nvSpPr>
        <p:spPr>
          <a:xfrm>
            <a:off x="369048" y="873125"/>
            <a:ext cx="11453111" cy="328295"/>
          </a:xfrm>
          <a:prstGeom prst="rect">
            <a:avLst/>
          </a:prstGeom>
        </p:spPr>
        <p:txBody>
          <a:bodyPr/>
          <a:lstStyle>
            <a:lvl1pPr>
              <a:defRPr sz="2000">
                <a:solidFill>
                  <a:schemeClr val="bg1"/>
                </a:solidFill>
                <a:latin typeface="Taub Sans Text" pitchFamily="2" charset="77"/>
                <a:ea typeface="Taub Sans Text" pitchFamily="2" charset="77"/>
              </a:defRPr>
            </a:lvl1pPr>
            <a:lvl4pPr>
              <a:defRPr/>
            </a:lvl4pPr>
          </a:lstStyle>
          <a:p>
            <a:pPr lvl="0"/>
            <a:r>
              <a:rPr lang="en-US" dirty="0"/>
              <a:t>Subtitle in sentence case, 20-pt</a:t>
            </a:r>
          </a:p>
        </p:txBody>
      </p:sp>
    </p:spTree>
    <p:extLst>
      <p:ext uri="{BB962C8B-B14F-4D97-AF65-F5344CB8AC3E}">
        <p14:creationId xmlns:p14="http://schemas.microsoft.com/office/powerpoint/2010/main" val="219606196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Red Title | Speakers x 3">
    <p:bg>
      <p:bgPr>
        <a:solidFill>
          <a:schemeClr val="bg2"/>
        </a:solidFill>
        <a:effectLst/>
      </p:bgPr>
    </p:bg>
    <p:spTree>
      <p:nvGrpSpPr>
        <p:cNvPr id="1" name=""/>
        <p:cNvGrpSpPr/>
        <p:nvPr/>
      </p:nvGrpSpPr>
      <p:grpSpPr>
        <a:xfrm>
          <a:off x="0" y="0"/>
          <a:ext cx="0" cy="0"/>
          <a:chOff x="0" y="0"/>
          <a:chExt cx="0" cy="0"/>
        </a:xfrm>
      </p:grpSpPr>
      <p:sp>
        <p:nvSpPr>
          <p:cNvPr id="3" name="Background">
            <a:extLst>
              <a:ext uri="{FF2B5EF4-FFF2-40B4-BE49-F238E27FC236}">
                <a16:creationId xmlns:a16="http://schemas.microsoft.com/office/drawing/2014/main" id="{2AFCFFF0-814A-3653-18D4-ADA0F4C3C042}"/>
              </a:ext>
              <a:ext uri="{C183D7F6-B498-43B3-948B-1728B52AA6E4}">
                <adec:decorative xmlns:adec="http://schemas.microsoft.com/office/drawing/2017/decorative" val="1"/>
              </a:ext>
            </a:extLst>
          </p:cNvPr>
          <p:cNvSpPr/>
          <p:nvPr userDrawn="1"/>
        </p:nvSpPr>
        <p:spPr>
          <a:xfrm>
            <a:off x="0" y="0"/>
            <a:ext cx="12192000" cy="13788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9" name="Slide title">
            <a:extLst>
              <a:ext uri="{FF2B5EF4-FFF2-40B4-BE49-F238E27FC236}">
                <a16:creationId xmlns:a16="http://schemas.microsoft.com/office/drawing/2014/main" id="{BCDEB932-9E5F-70C7-318F-53FA7FF3928E}"/>
              </a:ext>
            </a:extLst>
          </p:cNvPr>
          <p:cNvSpPr>
            <a:spLocks noGrp="1"/>
          </p:cNvSpPr>
          <p:nvPr>
            <p:ph type="title" hasCustomPrompt="1"/>
          </p:nvPr>
        </p:nvSpPr>
        <p:spPr>
          <a:xfrm>
            <a:off x="369049" y="355502"/>
            <a:ext cx="11487110" cy="738664"/>
          </a:xfrm>
        </p:spPr>
        <p:txBody>
          <a:bodyPr/>
          <a:lstStyle>
            <a:lvl1pPr>
              <a:defRPr sz="4800" b="1" i="0">
                <a:solidFill>
                  <a:schemeClr val="bg1"/>
                </a:solidFill>
                <a:latin typeface="Taub Sans" pitchFamily="2" charset="77"/>
                <a:ea typeface="Taub Sans" pitchFamily="2" charset="77"/>
              </a:defRPr>
            </a:lvl1pPr>
          </a:lstStyle>
          <a:p>
            <a:r>
              <a:rPr lang="es-MX" dirty="0"/>
              <a:t>MEET THE TEAM</a:t>
            </a:r>
            <a:endParaRPr lang="es-AR" dirty="0"/>
          </a:p>
        </p:txBody>
      </p:sp>
      <p:sp>
        <p:nvSpPr>
          <p:cNvPr id="6" name="Text Placeholder">
            <a:extLst>
              <a:ext uri="{FF2B5EF4-FFF2-40B4-BE49-F238E27FC236}">
                <a16:creationId xmlns:a16="http://schemas.microsoft.com/office/drawing/2014/main" id="{7D32B2A8-1572-C702-0350-13A7196157F8}"/>
              </a:ext>
            </a:extLst>
          </p:cNvPr>
          <p:cNvSpPr>
            <a:spLocks noGrp="1"/>
          </p:cNvSpPr>
          <p:nvPr>
            <p:ph type="body" sz="quarter" idx="21" hasCustomPrompt="1"/>
          </p:nvPr>
        </p:nvSpPr>
        <p:spPr>
          <a:xfrm>
            <a:off x="922218" y="2167199"/>
            <a:ext cx="2736494" cy="215444"/>
          </a:xfrm>
        </p:spPr>
        <p:txBody>
          <a:bodyPr>
            <a:noAutofit/>
          </a:bodyPr>
          <a:lstStyle>
            <a:lvl1pPr algn="ctr">
              <a:spcAft>
                <a:spcPts val="0"/>
              </a:spcAft>
              <a:defRPr b="1" cap="all" baseline="0">
                <a:solidFill>
                  <a:schemeClr val="tx2"/>
                </a:solidFill>
              </a:defRPr>
            </a:lvl1pPr>
            <a:lvl2pPr marL="0" indent="0" algn="ctr">
              <a:spcAft>
                <a:spcPts val="0"/>
              </a:spcAft>
              <a:buNone/>
              <a:defRPr b="1">
                <a:solidFill>
                  <a:schemeClr val="tx1"/>
                </a:solidFill>
              </a:defRPr>
            </a:lvl2pPr>
          </a:lstStyle>
          <a:p>
            <a:pPr lvl="0"/>
            <a:r>
              <a:rPr lang="en-US" dirty="0"/>
              <a:t>NAME SURNAME</a:t>
            </a:r>
          </a:p>
        </p:txBody>
      </p:sp>
      <p:sp>
        <p:nvSpPr>
          <p:cNvPr id="13" name="Text Placeholder 12">
            <a:extLst>
              <a:ext uri="{FF2B5EF4-FFF2-40B4-BE49-F238E27FC236}">
                <a16:creationId xmlns:a16="http://schemas.microsoft.com/office/drawing/2014/main" id="{05DCCC7D-6A07-69F7-EE18-950B1E22D54A}"/>
              </a:ext>
            </a:extLst>
          </p:cNvPr>
          <p:cNvSpPr>
            <a:spLocks noGrp="1"/>
          </p:cNvSpPr>
          <p:nvPr>
            <p:ph type="body" sz="quarter" idx="27" hasCustomPrompt="1"/>
          </p:nvPr>
        </p:nvSpPr>
        <p:spPr>
          <a:xfrm>
            <a:off x="922218" y="2382643"/>
            <a:ext cx="2736494" cy="215444"/>
          </a:xfrm>
        </p:spPr>
        <p:txBody>
          <a:bodyPr>
            <a:noAutofit/>
          </a:bodyPr>
          <a:lstStyle>
            <a:lvl1pPr algn="ctr">
              <a:defRPr b="1" i="0">
                <a:solidFill>
                  <a:schemeClr val="tx1"/>
                </a:solidFill>
                <a:latin typeface="Taub Sans" pitchFamily="2" charset="77"/>
                <a:ea typeface="Taub Sans" pitchFamily="2" charset="77"/>
              </a:defRPr>
            </a:lvl1pPr>
          </a:lstStyle>
          <a:p>
            <a:pPr lvl="0"/>
            <a:r>
              <a:rPr lang="en-US" dirty="0"/>
              <a:t>Title</a:t>
            </a:r>
          </a:p>
        </p:txBody>
      </p:sp>
      <p:sp>
        <p:nvSpPr>
          <p:cNvPr id="19" name="Image placeholder">
            <a:extLst>
              <a:ext uri="{FF2B5EF4-FFF2-40B4-BE49-F238E27FC236}">
                <a16:creationId xmlns:a16="http://schemas.microsoft.com/office/drawing/2014/main" id="{04201A46-9167-7238-ABC6-631EBC53C1D0}"/>
              </a:ext>
              <a:ext uri="{C183D7F6-B498-43B3-948B-1728B52AA6E4}">
                <adec:decorative xmlns:adec="http://schemas.microsoft.com/office/drawing/2017/decorative" val="1"/>
              </a:ext>
            </a:extLst>
          </p:cNvPr>
          <p:cNvSpPr>
            <a:spLocks noGrp="1"/>
          </p:cNvSpPr>
          <p:nvPr>
            <p:ph type="pic" sz="quarter" idx="16" hasCustomPrompt="1"/>
          </p:nvPr>
        </p:nvSpPr>
        <p:spPr>
          <a:xfrm>
            <a:off x="921868" y="2883609"/>
            <a:ext cx="2737063" cy="2858052"/>
          </a:xfrm>
        </p:spPr>
        <p:txBody>
          <a:bodyPr anchor="ctr"/>
          <a:lstStyle>
            <a:lvl1pPr algn="ctr">
              <a:defRPr>
                <a:solidFill>
                  <a:schemeClr val="tx1"/>
                </a:solidFill>
              </a:defRPr>
            </a:lvl1pPr>
          </a:lstStyle>
          <a:p>
            <a:r>
              <a:rPr lang="es-AR" dirty="0"/>
              <a:t> </a:t>
            </a:r>
          </a:p>
        </p:txBody>
      </p:sp>
      <p:sp>
        <p:nvSpPr>
          <p:cNvPr id="7" name="Text Placeholder">
            <a:extLst>
              <a:ext uri="{FF2B5EF4-FFF2-40B4-BE49-F238E27FC236}">
                <a16:creationId xmlns:a16="http://schemas.microsoft.com/office/drawing/2014/main" id="{E7FD9A34-7A88-ACB5-0057-26781FCF3F41}"/>
              </a:ext>
            </a:extLst>
          </p:cNvPr>
          <p:cNvSpPr>
            <a:spLocks noGrp="1"/>
          </p:cNvSpPr>
          <p:nvPr>
            <p:ph type="body" sz="quarter" idx="22" hasCustomPrompt="1"/>
          </p:nvPr>
        </p:nvSpPr>
        <p:spPr>
          <a:xfrm>
            <a:off x="4725095" y="2167199"/>
            <a:ext cx="2736494" cy="215444"/>
          </a:xfrm>
        </p:spPr>
        <p:txBody>
          <a:bodyPr>
            <a:noAutofit/>
          </a:bodyPr>
          <a:lstStyle>
            <a:lvl1pPr algn="ctr">
              <a:spcAft>
                <a:spcPts val="0"/>
              </a:spcAft>
              <a:defRPr lang="en-US" sz="1400" b="1" kern="1200" cap="all" baseline="0" dirty="0">
                <a:solidFill>
                  <a:schemeClr val="tx2"/>
                </a:solidFill>
                <a:latin typeface="Taub Sans Text" pitchFamily="2" charset="77"/>
                <a:ea typeface="Taub Sans Text" pitchFamily="2" charset="77"/>
                <a:cs typeface="+mn-cs"/>
              </a:defRPr>
            </a:lvl1pPr>
            <a:lvl2pPr marL="0" indent="0" algn="ctr">
              <a:spcAft>
                <a:spcPts val="0"/>
              </a:spcAft>
              <a:buNone/>
              <a:defRPr b="1">
                <a:solidFill>
                  <a:schemeClr val="tx1"/>
                </a:solidFill>
              </a:defRPr>
            </a:lvl2pPr>
          </a:lstStyle>
          <a:p>
            <a:pPr marL="0" lvl="0" indent="0" algn="ctr" defTabSz="914263" rtl="0" eaLnBrk="1" latinLnBrk="0" hangingPunct="1">
              <a:lnSpc>
                <a:spcPct val="100000"/>
              </a:lnSpc>
              <a:spcBef>
                <a:spcPts val="0"/>
              </a:spcBef>
              <a:spcAft>
                <a:spcPts val="0"/>
              </a:spcAft>
              <a:buFont typeface="Arial" panose="020B0604020202020204" pitchFamily="34" charset="0"/>
              <a:buNone/>
            </a:pPr>
            <a:r>
              <a:rPr lang="en-US" dirty="0"/>
              <a:t>NAME SURNAME</a:t>
            </a:r>
          </a:p>
        </p:txBody>
      </p:sp>
      <p:sp>
        <p:nvSpPr>
          <p:cNvPr id="14" name="Text Placeholder 12">
            <a:extLst>
              <a:ext uri="{FF2B5EF4-FFF2-40B4-BE49-F238E27FC236}">
                <a16:creationId xmlns:a16="http://schemas.microsoft.com/office/drawing/2014/main" id="{2D8CDEB7-6AD9-7A85-46E1-567EA6812D12}"/>
              </a:ext>
            </a:extLst>
          </p:cNvPr>
          <p:cNvSpPr>
            <a:spLocks noGrp="1"/>
          </p:cNvSpPr>
          <p:nvPr>
            <p:ph type="body" sz="quarter" idx="28" hasCustomPrompt="1"/>
          </p:nvPr>
        </p:nvSpPr>
        <p:spPr>
          <a:xfrm>
            <a:off x="4726959" y="2382643"/>
            <a:ext cx="2736494" cy="215444"/>
          </a:xfrm>
        </p:spPr>
        <p:txBody>
          <a:bodyPr>
            <a:noAutofit/>
          </a:bodyPr>
          <a:lstStyle>
            <a:lvl1pPr algn="ctr">
              <a:defRPr b="1" i="0">
                <a:solidFill>
                  <a:schemeClr val="tx1"/>
                </a:solidFill>
                <a:latin typeface="Taub Sans" pitchFamily="2" charset="77"/>
                <a:ea typeface="Taub Sans" pitchFamily="2" charset="77"/>
              </a:defRPr>
            </a:lvl1pPr>
          </a:lstStyle>
          <a:p>
            <a:pPr lvl="0"/>
            <a:r>
              <a:rPr lang="en-US" dirty="0"/>
              <a:t>Title</a:t>
            </a:r>
          </a:p>
        </p:txBody>
      </p:sp>
      <p:sp>
        <p:nvSpPr>
          <p:cNvPr id="4" name="Image placeholder">
            <a:extLst>
              <a:ext uri="{FF2B5EF4-FFF2-40B4-BE49-F238E27FC236}">
                <a16:creationId xmlns:a16="http://schemas.microsoft.com/office/drawing/2014/main" id="{5075A5E1-2FA9-F142-AE0F-771E73417197}"/>
              </a:ext>
              <a:ext uri="{C183D7F6-B498-43B3-948B-1728B52AA6E4}">
                <adec:decorative xmlns:adec="http://schemas.microsoft.com/office/drawing/2017/decorative" val="1"/>
              </a:ext>
            </a:extLst>
          </p:cNvPr>
          <p:cNvSpPr>
            <a:spLocks noGrp="1"/>
          </p:cNvSpPr>
          <p:nvPr>
            <p:ph type="pic" sz="quarter" idx="17" hasCustomPrompt="1"/>
          </p:nvPr>
        </p:nvSpPr>
        <p:spPr>
          <a:xfrm>
            <a:off x="4727469" y="2883609"/>
            <a:ext cx="2737063" cy="2858052"/>
          </a:xfrm>
        </p:spPr>
        <p:txBody>
          <a:bodyPr anchor="ctr"/>
          <a:lstStyle>
            <a:lvl1pPr algn="ctr">
              <a:defRPr>
                <a:solidFill>
                  <a:schemeClr val="tx1"/>
                </a:solidFill>
              </a:defRPr>
            </a:lvl1pPr>
          </a:lstStyle>
          <a:p>
            <a:r>
              <a:rPr lang="es-AR" dirty="0"/>
              <a:t> </a:t>
            </a:r>
          </a:p>
        </p:txBody>
      </p:sp>
      <p:sp>
        <p:nvSpPr>
          <p:cNvPr id="8" name="Text Placeholder">
            <a:extLst>
              <a:ext uri="{FF2B5EF4-FFF2-40B4-BE49-F238E27FC236}">
                <a16:creationId xmlns:a16="http://schemas.microsoft.com/office/drawing/2014/main" id="{7B0E572E-FFFA-D166-E205-CFC993C71D19}"/>
              </a:ext>
            </a:extLst>
          </p:cNvPr>
          <p:cNvSpPr>
            <a:spLocks noGrp="1"/>
          </p:cNvSpPr>
          <p:nvPr>
            <p:ph type="body" sz="quarter" idx="23" hasCustomPrompt="1"/>
          </p:nvPr>
        </p:nvSpPr>
        <p:spPr>
          <a:xfrm>
            <a:off x="8527974" y="2167199"/>
            <a:ext cx="2736494" cy="215444"/>
          </a:xfrm>
        </p:spPr>
        <p:txBody>
          <a:bodyPr>
            <a:noAutofit/>
          </a:bodyPr>
          <a:lstStyle>
            <a:lvl1pPr algn="ctr">
              <a:spcAft>
                <a:spcPts val="0"/>
              </a:spcAft>
              <a:defRPr lang="en-US" sz="1400" b="1" kern="1200" cap="all" baseline="0" dirty="0">
                <a:solidFill>
                  <a:schemeClr val="tx2"/>
                </a:solidFill>
                <a:latin typeface="Taub Sans Text" pitchFamily="2" charset="77"/>
                <a:ea typeface="Taub Sans Text" pitchFamily="2" charset="77"/>
                <a:cs typeface="+mn-cs"/>
              </a:defRPr>
            </a:lvl1pPr>
            <a:lvl2pPr marL="0" indent="0" algn="ctr">
              <a:spcAft>
                <a:spcPts val="0"/>
              </a:spcAft>
              <a:buNone/>
              <a:defRPr b="1">
                <a:solidFill>
                  <a:schemeClr val="tx1"/>
                </a:solidFill>
              </a:defRPr>
            </a:lvl2pPr>
          </a:lstStyle>
          <a:p>
            <a:pPr marL="0" lvl="0" indent="0" algn="ctr" defTabSz="914263" rtl="0" eaLnBrk="1" latinLnBrk="0" hangingPunct="1">
              <a:lnSpc>
                <a:spcPct val="100000"/>
              </a:lnSpc>
              <a:spcBef>
                <a:spcPts val="0"/>
              </a:spcBef>
              <a:spcAft>
                <a:spcPts val="0"/>
              </a:spcAft>
              <a:buFont typeface="Arial" panose="020B0604020202020204" pitchFamily="34" charset="0"/>
              <a:buNone/>
            </a:pPr>
            <a:r>
              <a:rPr lang="en-US" dirty="0"/>
              <a:t>NAME SURNAME</a:t>
            </a:r>
          </a:p>
        </p:txBody>
      </p:sp>
      <p:sp>
        <p:nvSpPr>
          <p:cNvPr id="5" name="Image placeholder">
            <a:extLst>
              <a:ext uri="{FF2B5EF4-FFF2-40B4-BE49-F238E27FC236}">
                <a16:creationId xmlns:a16="http://schemas.microsoft.com/office/drawing/2014/main" id="{1D8276A9-B57F-0B70-E42F-9D42E17558AB}"/>
              </a:ext>
              <a:ext uri="{C183D7F6-B498-43B3-948B-1728B52AA6E4}">
                <adec:decorative xmlns:adec="http://schemas.microsoft.com/office/drawing/2017/decorative" val="1"/>
              </a:ext>
            </a:extLst>
          </p:cNvPr>
          <p:cNvSpPr>
            <a:spLocks noGrp="1"/>
          </p:cNvSpPr>
          <p:nvPr>
            <p:ph type="pic" sz="quarter" idx="18" hasCustomPrompt="1"/>
          </p:nvPr>
        </p:nvSpPr>
        <p:spPr>
          <a:xfrm>
            <a:off x="8533069" y="2883609"/>
            <a:ext cx="2737063" cy="2858052"/>
          </a:xfrm>
        </p:spPr>
        <p:txBody>
          <a:bodyPr anchor="ctr"/>
          <a:lstStyle>
            <a:lvl1pPr algn="ctr">
              <a:defRPr>
                <a:solidFill>
                  <a:schemeClr val="tx1"/>
                </a:solidFill>
              </a:defRPr>
            </a:lvl1pPr>
          </a:lstStyle>
          <a:p>
            <a:r>
              <a:rPr lang="es-AR" dirty="0"/>
              <a:t> </a:t>
            </a:r>
          </a:p>
        </p:txBody>
      </p:sp>
      <p:sp>
        <p:nvSpPr>
          <p:cNvPr id="15" name="Text Placeholder 12">
            <a:extLst>
              <a:ext uri="{FF2B5EF4-FFF2-40B4-BE49-F238E27FC236}">
                <a16:creationId xmlns:a16="http://schemas.microsoft.com/office/drawing/2014/main" id="{0D8C1669-DBE3-E99D-7C3E-2C295A9E8631}"/>
              </a:ext>
            </a:extLst>
          </p:cNvPr>
          <p:cNvSpPr>
            <a:spLocks noGrp="1"/>
          </p:cNvSpPr>
          <p:nvPr>
            <p:ph type="body" sz="quarter" idx="29" hasCustomPrompt="1"/>
          </p:nvPr>
        </p:nvSpPr>
        <p:spPr>
          <a:xfrm>
            <a:off x="8533068" y="2382643"/>
            <a:ext cx="2736494" cy="215444"/>
          </a:xfrm>
        </p:spPr>
        <p:txBody>
          <a:bodyPr>
            <a:noAutofit/>
          </a:bodyPr>
          <a:lstStyle>
            <a:lvl1pPr algn="ctr">
              <a:defRPr b="1" i="0">
                <a:solidFill>
                  <a:schemeClr val="tx1"/>
                </a:solidFill>
                <a:latin typeface="Taub Sans" pitchFamily="2" charset="77"/>
                <a:ea typeface="Taub Sans" pitchFamily="2" charset="77"/>
              </a:defRPr>
            </a:lvl1pPr>
          </a:lstStyle>
          <a:p>
            <a:pPr lvl="0"/>
            <a:r>
              <a:rPr lang="en-US" dirty="0"/>
              <a:t>Title</a:t>
            </a:r>
          </a:p>
        </p:txBody>
      </p:sp>
    </p:spTree>
    <p:extLst>
      <p:ext uri="{BB962C8B-B14F-4D97-AF65-F5344CB8AC3E}">
        <p14:creationId xmlns:p14="http://schemas.microsoft.com/office/powerpoint/2010/main" val="336347131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Cover D Logo Red">
    <p:bg>
      <p:bgPr>
        <a:solidFill>
          <a:schemeClr val="tx2"/>
        </a:solidFill>
        <a:effectLst/>
      </p:bgPr>
    </p:bg>
    <p:spTree>
      <p:nvGrpSpPr>
        <p:cNvPr id="1" name=""/>
        <p:cNvGrpSpPr/>
        <p:nvPr/>
      </p:nvGrpSpPr>
      <p:grpSpPr>
        <a:xfrm>
          <a:off x="0" y="0"/>
          <a:ext cx="0" cy="0"/>
          <a:chOff x="0" y="0"/>
          <a:chExt cx="0" cy="0"/>
        </a:xfrm>
      </p:grpSpPr>
      <p:sp>
        <p:nvSpPr>
          <p:cNvPr id="19" name="Slide title">
            <a:extLst>
              <a:ext uri="{FF2B5EF4-FFF2-40B4-BE49-F238E27FC236}">
                <a16:creationId xmlns:a16="http://schemas.microsoft.com/office/drawing/2014/main" id="{552FA3E0-F23A-7B6F-618F-639C7563EB44}"/>
              </a:ext>
            </a:extLst>
          </p:cNvPr>
          <p:cNvSpPr>
            <a:spLocks noGrp="1"/>
          </p:cNvSpPr>
          <p:nvPr>
            <p:ph type="body" sz="quarter" idx="12" hasCustomPrompt="1"/>
          </p:nvPr>
        </p:nvSpPr>
        <p:spPr>
          <a:xfrm>
            <a:off x="354338" y="1839113"/>
            <a:ext cx="6589255" cy="1378981"/>
          </a:xfrm>
          <a:prstGeom prst="rect">
            <a:avLst/>
          </a:prstGeom>
        </p:spPr>
        <p:txBody>
          <a:bodyPr/>
          <a:lstStyle>
            <a:lvl1pPr>
              <a:lnSpc>
                <a:spcPct val="90000"/>
              </a:lnSpc>
              <a:spcAft>
                <a:spcPts val="6399"/>
              </a:spcAft>
              <a:defRPr sz="4800" b="1" cap="all" baseline="0">
                <a:solidFill>
                  <a:schemeClr val="bg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4" name="Subtitle">
            <a:extLst>
              <a:ext uri="{FF2B5EF4-FFF2-40B4-BE49-F238E27FC236}">
                <a16:creationId xmlns:a16="http://schemas.microsoft.com/office/drawing/2014/main" id="{8089144B-FBF4-7B30-2827-80BE18B58887}"/>
              </a:ext>
            </a:extLst>
          </p:cNvPr>
          <p:cNvSpPr>
            <a:spLocks noGrp="1"/>
          </p:cNvSpPr>
          <p:nvPr>
            <p:ph type="body" sz="quarter" idx="13" hasCustomPrompt="1"/>
          </p:nvPr>
        </p:nvSpPr>
        <p:spPr>
          <a:xfrm>
            <a:off x="354338" y="3953246"/>
            <a:ext cx="6589255" cy="397422"/>
          </a:xfrm>
          <a:prstGeom prst="rect">
            <a:avLst/>
          </a:prstGeom>
        </p:spPr>
        <p:txBody>
          <a:bodyPr/>
          <a:lstStyle>
            <a:lvl1pPr>
              <a:defRPr sz="2400">
                <a:solidFill>
                  <a:schemeClr val="bg1"/>
                </a:solidFill>
                <a:latin typeface="Taub Sans Text" pitchFamily="2" charset="77"/>
                <a:ea typeface="Taub Sans Text" pitchFamily="2" charset="77"/>
              </a:defRPr>
            </a:lvl1pPr>
            <a:lvl2pPr>
              <a:defRPr sz="1400"/>
            </a:lvl2pPr>
            <a:lvl3pPr>
              <a:defRPr sz="1400"/>
            </a:lvl3pPr>
            <a:lvl4pPr>
              <a:defRPr sz="1400"/>
            </a:lvl4pPr>
            <a:lvl5pPr>
              <a:defRPr sz="1400"/>
            </a:lvl5pPr>
          </a:lstStyle>
          <a:p>
            <a:pPr lvl="0"/>
            <a:r>
              <a:rPr lang="en-US" dirty="0"/>
              <a:t>Subtitle of the presentation</a:t>
            </a:r>
          </a:p>
        </p:txBody>
      </p:sp>
      <p:sp>
        <p:nvSpPr>
          <p:cNvPr id="6" name="Date location">
            <a:extLst>
              <a:ext uri="{FF2B5EF4-FFF2-40B4-BE49-F238E27FC236}">
                <a16:creationId xmlns:a16="http://schemas.microsoft.com/office/drawing/2014/main" id="{3C684969-B203-27B6-804C-CF31D1D60B7F}"/>
              </a:ext>
            </a:extLst>
          </p:cNvPr>
          <p:cNvSpPr>
            <a:spLocks noGrp="1"/>
          </p:cNvSpPr>
          <p:nvPr>
            <p:ph type="body" sz="quarter" idx="11"/>
          </p:nvPr>
        </p:nvSpPr>
        <p:spPr>
          <a:xfrm>
            <a:off x="354338" y="5352257"/>
            <a:ext cx="6589255" cy="295974"/>
          </a:xfrm>
          <a:prstGeom prst="rect">
            <a:avLst/>
          </a:prstGeom>
        </p:spPr>
        <p:txBody>
          <a:bodyPr/>
          <a:lstStyle>
            <a:lvl1pPr>
              <a:defRPr sz="1800">
                <a:solidFill>
                  <a:schemeClr val="bg1"/>
                </a:solidFill>
                <a:latin typeface="Taub Sans Text" pitchFamily="2" charset="77"/>
                <a:ea typeface="Taub Sans Text" pitchFamily="2" charset="77"/>
              </a:defRPr>
            </a:lvl1pPr>
          </a:lstStyle>
          <a:p>
            <a:r>
              <a:rPr lang="en-US" dirty="0"/>
              <a:t>Date | Location</a:t>
            </a:r>
          </a:p>
        </p:txBody>
      </p:sp>
      <p:sp>
        <p:nvSpPr>
          <p:cNvPr id="4" name="Copyright">
            <a:extLst>
              <a:ext uri="{FF2B5EF4-FFF2-40B4-BE49-F238E27FC236}">
                <a16:creationId xmlns:a16="http://schemas.microsoft.com/office/drawing/2014/main" id="{385C31EE-A9E9-0285-C151-E181F6E82ED6}"/>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ctr">
            <a:spAutoFit/>
          </a:bodyPr>
          <a:lstStyle>
            <a:lvl1pPr>
              <a:defRPr>
                <a:solidFill>
                  <a:srgbClr val="FFFFFF"/>
                </a:solidFill>
              </a:defRPr>
            </a:lvl1pPr>
          </a:lstStyle>
          <a:p>
            <a:r>
              <a:rPr lang="en-US" sz="800" dirty="0">
                <a:solidFill>
                  <a:schemeClr val="bg1"/>
                </a:solidFill>
                <a:latin typeface="+mn-lt"/>
              </a:rPr>
              <a:t>Copyright © 2025 ADP, Inc. </a:t>
            </a:r>
          </a:p>
        </p:txBody>
      </p:sp>
      <p:sp>
        <p:nvSpPr>
          <p:cNvPr id="5" name="Shape">
            <a:extLst>
              <a:ext uri="{FF2B5EF4-FFF2-40B4-BE49-F238E27FC236}">
                <a16:creationId xmlns:a16="http://schemas.microsoft.com/office/drawing/2014/main" id="{2B47B1C7-0F58-6E92-BD37-457C7F6F4B12}"/>
              </a:ext>
              <a:ext uri="{C183D7F6-B498-43B3-948B-1728B52AA6E4}">
                <adec:decorative xmlns:adec="http://schemas.microsoft.com/office/drawing/2017/decorative" val="1"/>
              </a:ext>
            </a:extLst>
          </p:cNvPr>
          <p:cNvSpPr/>
          <p:nvPr userDrawn="1"/>
        </p:nvSpPr>
        <p:spPr>
          <a:xfrm>
            <a:off x="8805443" y="0"/>
            <a:ext cx="3386558" cy="6858000"/>
          </a:xfrm>
          <a:prstGeom prst="rect">
            <a:avLst/>
          </a:prstGeom>
          <a:solidFill>
            <a:schemeClr val="bg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pic>
        <p:nvPicPr>
          <p:cNvPr id="13" name="ADP logo">
            <a:extLst>
              <a:ext uri="{FF2B5EF4-FFF2-40B4-BE49-F238E27FC236}">
                <a16:creationId xmlns:a16="http://schemas.microsoft.com/office/drawing/2014/main" id="{B2ED89C9-63BC-F670-7BAF-B2CCB26F094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36269" y="5029200"/>
            <a:ext cx="1940106" cy="1351322"/>
          </a:xfrm>
          <a:prstGeom prst="rect">
            <a:avLst/>
          </a:prstGeom>
        </p:spPr>
      </p:pic>
    </p:spTree>
    <p:extLst>
      <p:ext uri="{BB962C8B-B14F-4D97-AF65-F5344CB8AC3E}">
        <p14:creationId xmlns:p14="http://schemas.microsoft.com/office/powerpoint/2010/main" val="565976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over D Logo White">
    <p:bg>
      <p:bgPr>
        <a:solidFill>
          <a:schemeClr val="bg2"/>
        </a:solidFill>
        <a:effectLst/>
      </p:bgPr>
    </p:bg>
    <p:spTree>
      <p:nvGrpSpPr>
        <p:cNvPr id="1" name=""/>
        <p:cNvGrpSpPr/>
        <p:nvPr/>
      </p:nvGrpSpPr>
      <p:grpSpPr>
        <a:xfrm>
          <a:off x="0" y="0"/>
          <a:ext cx="0" cy="0"/>
          <a:chOff x="0" y="0"/>
          <a:chExt cx="0" cy="0"/>
        </a:xfrm>
      </p:grpSpPr>
      <p:sp>
        <p:nvSpPr>
          <p:cNvPr id="19" name="Slide title">
            <a:extLst>
              <a:ext uri="{FF2B5EF4-FFF2-40B4-BE49-F238E27FC236}">
                <a16:creationId xmlns:a16="http://schemas.microsoft.com/office/drawing/2014/main" id="{552FA3E0-F23A-7B6F-618F-639C7563EB44}"/>
              </a:ext>
            </a:extLst>
          </p:cNvPr>
          <p:cNvSpPr>
            <a:spLocks noGrp="1"/>
          </p:cNvSpPr>
          <p:nvPr>
            <p:ph type="body" sz="quarter" idx="12" hasCustomPrompt="1"/>
          </p:nvPr>
        </p:nvSpPr>
        <p:spPr>
          <a:xfrm>
            <a:off x="354338" y="1839113"/>
            <a:ext cx="6562396" cy="1378981"/>
          </a:xfrm>
          <a:prstGeom prst="rect">
            <a:avLst/>
          </a:prstGeom>
        </p:spPr>
        <p:txBody>
          <a:bodyPr/>
          <a:lstStyle>
            <a:lvl1pPr>
              <a:lnSpc>
                <a:spcPct val="90000"/>
              </a:lnSpc>
              <a:spcAft>
                <a:spcPts val="6399"/>
              </a:spcAft>
              <a:defRPr sz="4800" b="1" cap="all" baseline="0">
                <a:solidFill>
                  <a:schemeClr val="tx1"/>
                </a:solidFill>
                <a:latin typeface="Taub Sans Text" pitchFamily="2" charset="77"/>
                <a:ea typeface="Taub Sans Text" pitchFamily="2" charset="77"/>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p:txBody>
      </p:sp>
      <p:sp>
        <p:nvSpPr>
          <p:cNvPr id="24" name="Subtitle">
            <a:extLst>
              <a:ext uri="{FF2B5EF4-FFF2-40B4-BE49-F238E27FC236}">
                <a16:creationId xmlns:a16="http://schemas.microsoft.com/office/drawing/2014/main" id="{8089144B-FBF4-7B30-2827-80BE18B58887}"/>
              </a:ext>
            </a:extLst>
          </p:cNvPr>
          <p:cNvSpPr>
            <a:spLocks noGrp="1"/>
          </p:cNvSpPr>
          <p:nvPr>
            <p:ph type="body" sz="quarter" idx="13" hasCustomPrompt="1"/>
          </p:nvPr>
        </p:nvSpPr>
        <p:spPr>
          <a:xfrm>
            <a:off x="354338" y="3953246"/>
            <a:ext cx="6562396" cy="397422"/>
          </a:xfrm>
          <a:prstGeom prst="rect">
            <a:avLst/>
          </a:prstGeom>
        </p:spPr>
        <p:txBody>
          <a:bodyPr/>
          <a:lstStyle>
            <a:lvl1pPr>
              <a:defRPr sz="2400">
                <a:solidFill>
                  <a:schemeClr val="tx1"/>
                </a:solidFill>
                <a:latin typeface="Taub Sans Text" pitchFamily="2" charset="77"/>
                <a:ea typeface="Taub Sans Text" pitchFamily="2" charset="77"/>
              </a:defRPr>
            </a:lvl1pPr>
            <a:lvl2pPr>
              <a:defRPr sz="1400"/>
            </a:lvl2pPr>
            <a:lvl3pPr>
              <a:defRPr sz="1400"/>
            </a:lvl3pPr>
            <a:lvl4pPr>
              <a:defRPr sz="1400"/>
            </a:lvl4pPr>
            <a:lvl5pPr>
              <a:defRPr sz="1400"/>
            </a:lvl5pPr>
          </a:lstStyle>
          <a:p>
            <a:pPr lvl="0"/>
            <a:r>
              <a:rPr lang="en-US" dirty="0"/>
              <a:t>Subtitle of the presentation</a:t>
            </a:r>
          </a:p>
        </p:txBody>
      </p:sp>
      <p:sp>
        <p:nvSpPr>
          <p:cNvPr id="6" name="Date location">
            <a:extLst>
              <a:ext uri="{FF2B5EF4-FFF2-40B4-BE49-F238E27FC236}">
                <a16:creationId xmlns:a16="http://schemas.microsoft.com/office/drawing/2014/main" id="{3C684969-B203-27B6-804C-CF31D1D60B7F}"/>
              </a:ext>
            </a:extLst>
          </p:cNvPr>
          <p:cNvSpPr>
            <a:spLocks noGrp="1"/>
          </p:cNvSpPr>
          <p:nvPr>
            <p:ph type="body" sz="quarter" idx="11"/>
          </p:nvPr>
        </p:nvSpPr>
        <p:spPr>
          <a:xfrm>
            <a:off x="354338" y="5352257"/>
            <a:ext cx="6562396" cy="295974"/>
          </a:xfrm>
          <a:prstGeom prst="rect">
            <a:avLst/>
          </a:prstGeom>
        </p:spPr>
        <p:txBody>
          <a:bodyPr/>
          <a:lstStyle>
            <a:lvl1pPr>
              <a:defRPr sz="1800">
                <a:solidFill>
                  <a:schemeClr val="tx1"/>
                </a:solidFill>
                <a:latin typeface="Taub Sans Text" pitchFamily="2" charset="77"/>
                <a:ea typeface="Taub Sans Text" pitchFamily="2" charset="77"/>
              </a:defRPr>
            </a:lvl1pPr>
          </a:lstStyle>
          <a:p>
            <a:r>
              <a:rPr lang="en-US" dirty="0"/>
              <a:t>Date | Location</a:t>
            </a:r>
          </a:p>
        </p:txBody>
      </p:sp>
      <p:sp>
        <p:nvSpPr>
          <p:cNvPr id="4" name="Copyright">
            <a:extLst>
              <a:ext uri="{FF2B5EF4-FFF2-40B4-BE49-F238E27FC236}">
                <a16:creationId xmlns:a16="http://schemas.microsoft.com/office/drawing/2014/main" id="{385C31EE-A9E9-0285-C151-E181F6E82ED6}"/>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rgbClr val="010035"/>
                </a:solidFill>
                <a:latin typeface="+mn-lt"/>
              </a:rPr>
              <a:t>Copyright © 2025 ADP, Inc. </a:t>
            </a:r>
          </a:p>
        </p:txBody>
      </p:sp>
      <p:sp>
        <p:nvSpPr>
          <p:cNvPr id="5" name="Shape">
            <a:extLst>
              <a:ext uri="{FF2B5EF4-FFF2-40B4-BE49-F238E27FC236}">
                <a16:creationId xmlns:a16="http://schemas.microsoft.com/office/drawing/2014/main" id="{2B47B1C7-0F58-6E92-BD37-457C7F6F4B12}"/>
              </a:ext>
              <a:ext uri="{C183D7F6-B498-43B3-948B-1728B52AA6E4}">
                <adec:decorative xmlns:adec="http://schemas.microsoft.com/office/drawing/2017/decorative" val="1"/>
              </a:ext>
            </a:extLst>
          </p:cNvPr>
          <p:cNvSpPr/>
          <p:nvPr userDrawn="1"/>
        </p:nvSpPr>
        <p:spPr>
          <a:xfrm>
            <a:off x="8805443" y="0"/>
            <a:ext cx="3386558" cy="6858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pic>
        <p:nvPicPr>
          <p:cNvPr id="13" name="ADP logo">
            <a:extLst>
              <a:ext uri="{FF2B5EF4-FFF2-40B4-BE49-F238E27FC236}">
                <a16:creationId xmlns:a16="http://schemas.microsoft.com/office/drawing/2014/main" id="{B2ED89C9-63BC-F670-7BAF-B2CCB26F0943}"/>
              </a:ext>
              <a:ext uri="{C183D7F6-B498-43B3-948B-1728B52AA6E4}">
                <adec:decorative xmlns:adec="http://schemas.microsoft.com/office/drawing/2017/decorative" val="1"/>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536269" y="5029200"/>
            <a:ext cx="1940106" cy="1351322"/>
          </a:xfrm>
          <a:prstGeom prst="rect">
            <a:avLst/>
          </a:prstGeom>
        </p:spPr>
      </p:pic>
    </p:spTree>
    <p:extLst>
      <p:ext uri="{BB962C8B-B14F-4D97-AF65-F5344CB8AC3E}">
        <p14:creationId xmlns:p14="http://schemas.microsoft.com/office/powerpoint/2010/main" val="31799381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hoto A">
    <p:bg>
      <p:bgPr>
        <a:solidFill>
          <a:srgbClr val="F2F3F3"/>
        </a:solid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698C67BF-7318-D25D-D6E5-9A0420CF4C41}"/>
              </a:ext>
            </a:extLst>
          </p:cNvPr>
          <p:cNvSpPr>
            <a:spLocks noGrp="1"/>
          </p:cNvSpPr>
          <p:nvPr>
            <p:ph type="title" hasCustomPrompt="1"/>
          </p:nvPr>
        </p:nvSpPr>
        <p:spPr>
          <a:xfrm>
            <a:off x="369049" y="361171"/>
            <a:ext cx="2667267" cy="817753"/>
          </a:xfrm>
          <a:noFill/>
        </p:spPr>
        <p:txBody>
          <a:bodyPr wrap="none">
            <a:noAutofit/>
          </a:bodyPr>
          <a:lstStyle>
            <a:lvl1pPr>
              <a:defRPr sz="4800" b="1" i="0">
                <a:solidFill>
                  <a:schemeClr val="tx1"/>
                </a:solidFill>
                <a:latin typeface="Taub Sans" pitchFamily="2" charset="77"/>
                <a:ea typeface="Taub Sans" pitchFamily="2" charset="77"/>
              </a:defRPr>
            </a:lvl1pPr>
          </a:lstStyle>
          <a:p>
            <a:r>
              <a:rPr lang="en-US" dirty="0"/>
              <a:t>AGENDA</a:t>
            </a:r>
          </a:p>
        </p:txBody>
      </p:sp>
      <p:sp>
        <p:nvSpPr>
          <p:cNvPr id="4" name="Copyright">
            <a:extLst>
              <a:ext uri="{FF2B5EF4-FFF2-40B4-BE49-F238E27FC236}">
                <a16:creationId xmlns:a16="http://schemas.microsoft.com/office/drawing/2014/main" id="{265F6924-A180-9381-1315-C9613F5176BB}"/>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rgbClr val="010035"/>
                </a:solidFill>
                <a:latin typeface="+mn-lt"/>
              </a:rPr>
              <a:t>Copyright © 2025 ADP, Inc. </a:t>
            </a:r>
          </a:p>
        </p:txBody>
      </p:sp>
      <p:sp>
        <p:nvSpPr>
          <p:cNvPr id="7" name="Image placeholder">
            <a:extLst>
              <a:ext uri="{FF2B5EF4-FFF2-40B4-BE49-F238E27FC236}">
                <a16:creationId xmlns:a16="http://schemas.microsoft.com/office/drawing/2014/main" id="{81DEE3DB-C513-70AF-EAC8-E0DD897DE999}"/>
              </a:ext>
              <a:ext uri="{C183D7F6-B498-43B3-948B-1728B52AA6E4}">
                <adec:decorative xmlns:adec="http://schemas.microsoft.com/office/drawing/2017/decorative" val="1"/>
              </a:ext>
            </a:extLst>
          </p:cNvPr>
          <p:cNvSpPr>
            <a:spLocks noGrp="1"/>
          </p:cNvSpPr>
          <p:nvPr>
            <p:ph type="pic" sz="quarter" idx="28"/>
          </p:nvPr>
        </p:nvSpPr>
        <p:spPr>
          <a:xfrm>
            <a:off x="7584036" y="-1"/>
            <a:ext cx="4607965" cy="6857999"/>
          </a:xfrm>
          <a:prstGeom prst="rect">
            <a:avLst/>
          </a:prstGeom>
        </p:spPr>
        <p:txBody>
          <a:bodyPr anchor="ctr"/>
          <a:lstStyle>
            <a:lvl1pPr algn="ctr">
              <a:defRPr>
                <a:solidFill>
                  <a:schemeClr val="tx1"/>
                </a:solidFill>
                <a:latin typeface="Taub Sans Text" pitchFamily="2" charset="77"/>
                <a:ea typeface="Taub Sans Text" pitchFamily="2" charset="77"/>
              </a:defRPr>
            </a:lvl1pPr>
          </a:lstStyle>
          <a:p>
            <a:endParaRPr lang="es-AR" dirty="0"/>
          </a:p>
        </p:txBody>
      </p:sp>
      <p:sp>
        <p:nvSpPr>
          <p:cNvPr id="3" name="Numbers">
            <a:extLst>
              <a:ext uri="{FF2B5EF4-FFF2-40B4-BE49-F238E27FC236}">
                <a16:creationId xmlns:a16="http://schemas.microsoft.com/office/drawing/2014/main" id="{0F9F8931-89FC-D2C9-D0D4-5FEE44BEABD2}"/>
              </a:ext>
              <a:ext uri="{C183D7F6-B498-43B3-948B-1728B52AA6E4}">
                <adec:decorative xmlns:adec="http://schemas.microsoft.com/office/drawing/2017/decorative" val="1"/>
              </a:ext>
            </a:extLst>
          </p:cNvPr>
          <p:cNvSpPr>
            <a:spLocks noGrp="1"/>
          </p:cNvSpPr>
          <p:nvPr>
            <p:ph type="body" sz="quarter" idx="29" hasCustomPrompt="1"/>
          </p:nvPr>
        </p:nvSpPr>
        <p:spPr>
          <a:xfrm>
            <a:off x="369049" y="1767990"/>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01</a:t>
            </a:r>
          </a:p>
        </p:txBody>
      </p:sp>
      <p:sp>
        <p:nvSpPr>
          <p:cNvPr id="5" name="Theme list">
            <a:extLst>
              <a:ext uri="{FF2B5EF4-FFF2-40B4-BE49-F238E27FC236}">
                <a16:creationId xmlns:a16="http://schemas.microsoft.com/office/drawing/2014/main" id="{6028AD51-F8E9-F034-BE98-BAF7153D4B0C}"/>
              </a:ext>
            </a:extLst>
          </p:cNvPr>
          <p:cNvSpPr>
            <a:spLocks noGrp="1"/>
          </p:cNvSpPr>
          <p:nvPr>
            <p:ph type="body" sz="quarter" idx="30" hasCustomPrompt="1"/>
          </p:nvPr>
        </p:nvSpPr>
        <p:spPr>
          <a:xfrm>
            <a:off x="1272042" y="2114136"/>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1</a:t>
            </a:r>
          </a:p>
        </p:txBody>
      </p:sp>
      <p:sp>
        <p:nvSpPr>
          <p:cNvPr id="11" name="Numbers">
            <a:extLst>
              <a:ext uri="{FF2B5EF4-FFF2-40B4-BE49-F238E27FC236}">
                <a16:creationId xmlns:a16="http://schemas.microsoft.com/office/drawing/2014/main" id="{8A089B20-DC81-6F74-D06E-37AAD0066D39}"/>
              </a:ext>
              <a:ext uri="{C183D7F6-B498-43B3-948B-1728B52AA6E4}">
                <adec:decorative xmlns:adec="http://schemas.microsoft.com/office/drawing/2017/decorative" val="1"/>
              </a:ext>
            </a:extLst>
          </p:cNvPr>
          <p:cNvSpPr>
            <a:spLocks noGrp="1"/>
          </p:cNvSpPr>
          <p:nvPr>
            <p:ph type="body" sz="quarter" idx="31" hasCustomPrompt="1"/>
          </p:nvPr>
        </p:nvSpPr>
        <p:spPr>
          <a:xfrm>
            <a:off x="369049" y="2575174"/>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02</a:t>
            </a:r>
          </a:p>
        </p:txBody>
      </p:sp>
      <p:sp>
        <p:nvSpPr>
          <p:cNvPr id="12" name="Numbers">
            <a:extLst>
              <a:ext uri="{FF2B5EF4-FFF2-40B4-BE49-F238E27FC236}">
                <a16:creationId xmlns:a16="http://schemas.microsoft.com/office/drawing/2014/main" id="{B2DAE467-5D1F-E980-6E1E-43BA93B4E66A}"/>
              </a:ext>
              <a:ext uri="{C183D7F6-B498-43B3-948B-1728B52AA6E4}">
                <adec:decorative xmlns:adec="http://schemas.microsoft.com/office/drawing/2017/decorative" val="1"/>
              </a:ext>
            </a:extLst>
          </p:cNvPr>
          <p:cNvSpPr>
            <a:spLocks noGrp="1"/>
          </p:cNvSpPr>
          <p:nvPr>
            <p:ph type="body" sz="quarter" idx="32" hasCustomPrompt="1"/>
          </p:nvPr>
        </p:nvSpPr>
        <p:spPr>
          <a:xfrm>
            <a:off x="369049" y="3388779"/>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03</a:t>
            </a:r>
          </a:p>
        </p:txBody>
      </p:sp>
      <p:sp>
        <p:nvSpPr>
          <p:cNvPr id="13" name="Numbers">
            <a:extLst>
              <a:ext uri="{FF2B5EF4-FFF2-40B4-BE49-F238E27FC236}">
                <a16:creationId xmlns:a16="http://schemas.microsoft.com/office/drawing/2014/main" id="{0057D47B-973E-76DC-B2E8-9A36E0BDF0AB}"/>
              </a:ext>
              <a:ext uri="{C183D7F6-B498-43B3-948B-1728B52AA6E4}">
                <adec:decorative xmlns:adec="http://schemas.microsoft.com/office/drawing/2017/decorative" val="1"/>
              </a:ext>
            </a:extLst>
          </p:cNvPr>
          <p:cNvSpPr>
            <a:spLocks noGrp="1"/>
          </p:cNvSpPr>
          <p:nvPr>
            <p:ph type="body" sz="quarter" idx="33" hasCustomPrompt="1"/>
          </p:nvPr>
        </p:nvSpPr>
        <p:spPr>
          <a:xfrm>
            <a:off x="369049" y="4178325"/>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04</a:t>
            </a:r>
          </a:p>
        </p:txBody>
      </p:sp>
      <p:sp>
        <p:nvSpPr>
          <p:cNvPr id="14" name="Numbers">
            <a:extLst>
              <a:ext uri="{FF2B5EF4-FFF2-40B4-BE49-F238E27FC236}">
                <a16:creationId xmlns:a16="http://schemas.microsoft.com/office/drawing/2014/main" id="{04EC5BD3-9563-8CB9-36FB-2E01965C7168}"/>
              </a:ext>
              <a:ext uri="{C183D7F6-B498-43B3-948B-1728B52AA6E4}">
                <adec:decorative xmlns:adec="http://schemas.microsoft.com/office/drawing/2017/decorative" val="1"/>
              </a:ext>
            </a:extLst>
          </p:cNvPr>
          <p:cNvSpPr>
            <a:spLocks noGrp="1"/>
          </p:cNvSpPr>
          <p:nvPr>
            <p:ph type="body" sz="quarter" idx="34" hasCustomPrompt="1"/>
          </p:nvPr>
        </p:nvSpPr>
        <p:spPr>
          <a:xfrm>
            <a:off x="369049" y="4989630"/>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05</a:t>
            </a:r>
          </a:p>
        </p:txBody>
      </p:sp>
      <p:sp>
        <p:nvSpPr>
          <p:cNvPr id="15" name="Theme list">
            <a:extLst>
              <a:ext uri="{FF2B5EF4-FFF2-40B4-BE49-F238E27FC236}">
                <a16:creationId xmlns:a16="http://schemas.microsoft.com/office/drawing/2014/main" id="{4126DE2D-BB5B-CD93-D887-A91F24267F44}"/>
              </a:ext>
            </a:extLst>
          </p:cNvPr>
          <p:cNvSpPr>
            <a:spLocks noGrp="1"/>
          </p:cNvSpPr>
          <p:nvPr>
            <p:ph type="body" sz="quarter" idx="35" hasCustomPrompt="1"/>
          </p:nvPr>
        </p:nvSpPr>
        <p:spPr>
          <a:xfrm>
            <a:off x="1272042" y="2932982"/>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2</a:t>
            </a:r>
          </a:p>
        </p:txBody>
      </p:sp>
      <p:sp>
        <p:nvSpPr>
          <p:cNvPr id="16" name="Theme list">
            <a:extLst>
              <a:ext uri="{FF2B5EF4-FFF2-40B4-BE49-F238E27FC236}">
                <a16:creationId xmlns:a16="http://schemas.microsoft.com/office/drawing/2014/main" id="{49AD94E0-C8B3-465E-0065-E95F159B53CF}"/>
              </a:ext>
            </a:extLst>
          </p:cNvPr>
          <p:cNvSpPr>
            <a:spLocks noGrp="1"/>
          </p:cNvSpPr>
          <p:nvPr>
            <p:ph type="body" sz="quarter" idx="36" hasCustomPrompt="1"/>
          </p:nvPr>
        </p:nvSpPr>
        <p:spPr>
          <a:xfrm>
            <a:off x="1272042" y="3747879"/>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3</a:t>
            </a:r>
          </a:p>
        </p:txBody>
      </p:sp>
      <p:sp>
        <p:nvSpPr>
          <p:cNvPr id="17" name="Theme list">
            <a:extLst>
              <a:ext uri="{FF2B5EF4-FFF2-40B4-BE49-F238E27FC236}">
                <a16:creationId xmlns:a16="http://schemas.microsoft.com/office/drawing/2014/main" id="{AE3D4010-9505-80F8-5116-E9613031E419}"/>
              </a:ext>
            </a:extLst>
          </p:cNvPr>
          <p:cNvSpPr>
            <a:spLocks noGrp="1"/>
          </p:cNvSpPr>
          <p:nvPr>
            <p:ph type="body" sz="quarter" idx="37" hasCustomPrompt="1"/>
          </p:nvPr>
        </p:nvSpPr>
        <p:spPr>
          <a:xfrm>
            <a:off x="1272042" y="4534917"/>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4</a:t>
            </a:r>
          </a:p>
        </p:txBody>
      </p:sp>
      <p:sp>
        <p:nvSpPr>
          <p:cNvPr id="18" name="Theme list">
            <a:extLst>
              <a:ext uri="{FF2B5EF4-FFF2-40B4-BE49-F238E27FC236}">
                <a16:creationId xmlns:a16="http://schemas.microsoft.com/office/drawing/2014/main" id="{AEB7D722-7667-3519-4813-0FCC0A4A2375}"/>
              </a:ext>
            </a:extLst>
          </p:cNvPr>
          <p:cNvSpPr>
            <a:spLocks noGrp="1"/>
          </p:cNvSpPr>
          <p:nvPr>
            <p:ph type="body" sz="quarter" idx="38" hasCustomPrompt="1"/>
          </p:nvPr>
        </p:nvSpPr>
        <p:spPr>
          <a:xfrm>
            <a:off x="1272042" y="5330194"/>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5</a:t>
            </a:r>
          </a:p>
        </p:txBody>
      </p:sp>
    </p:spTree>
    <p:extLst>
      <p:ext uri="{BB962C8B-B14F-4D97-AF65-F5344CB8AC3E}">
        <p14:creationId xmlns:p14="http://schemas.microsoft.com/office/powerpoint/2010/main" val="178867744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hoto B">
    <p:bg>
      <p:bgPr>
        <a:solidFill>
          <a:schemeClr val="bg2"/>
        </a:solidFill>
        <a:effectLst/>
      </p:bgPr>
    </p:bg>
    <p:spTree>
      <p:nvGrpSpPr>
        <p:cNvPr id="1" name=""/>
        <p:cNvGrpSpPr/>
        <p:nvPr/>
      </p:nvGrpSpPr>
      <p:grpSpPr>
        <a:xfrm>
          <a:off x="0" y="0"/>
          <a:ext cx="0" cy="0"/>
          <a:chOff x="0" y="0"/>
          <a:chExt cx="0" cy="0"/>
        </a:xfrm>
      </p:grpSpPr>
      <p:sp>
        <p:nvSpPr>
          <p:cNvPr id="10" name="Decorative">
            <a:extLst>
              <a:ext uri="{FF2B5EF4-FFF2-40B4-BE49-F238E27FC236}">
                <a16:creationId xmlns:a16="http://schemas.microsoft.com/office/drawing/2014/main" id="{DE04EF2E-6250-EFD9-CAFA-9E0E9F1844AB}"/>
              </a:ext>
              <a:ext uri="{C183D7F6-B498-43B3-948B-1728B52AA6E4}">
                <adec:decorative xmlns:adec="http://schemas.microsoft.com/office/drawing/2017/decorative" val="1"/>
              </a:ext>
            </a:extLst>
          </p:cNvPr>
          <p:cNvSpPr/>
          <p:nvPr userDrawn="1"/>
        </p:nvSpPr>
        <p:spPr>
          <a:xfrm>
            <a:off x="9230709" y="0"/>
            <a:ext cx="2961290" cy="6858000"/>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2" name="Slide title">
            <a:extLst>
              <a:ext uri="{FF2B5EF4-FFF2-40B4-BE49-F238E27FC236}">
                <a16:creationId xmlns:a16="http://schemas.microsoft.com/office/drawing/2014/main" id="{698C67BF-7318-D25D-D6E5-9A0420CF4C41}"/>
              </a:ext>
            </a:extLst>
          </p:cNvPr>
          <p:cNvSpPr>
            <a:spLocks noGrp="1"/>
          </p:cNvSpPr>
          <p:nvPr>
            <p:ph type="title" hasCustomPrompt="1"/>
          </p:nvPr>
        </p:nvSpPr>
        <p:spPr>
          <a:xfrm>
            <a:off x="369049" y="361171"/>
            <a:ext cx="2667267" cy="817753"/>
          </a:xfrm>
          <a:noFill/>
        </p:spPr>
        <p:txBody>
          <a:bodyPr wrap="none">
            <a:noAutofit/>
          </a:bodyPr>
          <a:lstStyle>
            <a:lvl1pPr>
              <a:defRPr sz="4800" b="1" i="0">
                <a:solidFill>
                  <a:schemeClr val="tx1"/>
                </a:solidFill>
                <a:latin typeface="Taub Sans" pitchFamily="2" charset="77"/>
                <a:ea typeface="Taub Sans" pitchFamily="2" charset="77"/>
              </a:defRPr>
            </a:lvl1pPr>
          </a:lstStyle>
          <a:p>
            <a:r>
              <a:rPr lang="en-US" dirty="0"/>
              <a:t>AGENDA</a:t>
            </a:r>
          </a:p>
        </p:txBody>
      </p:sp>
      <p:sp>
        <p:nvSpPr>
          <p:cNvPr id="4" name="Image placeholder">
            <a:extLst>
              <a:ext uri="{FF2B5EF4-FFF2-40B4-BE49-F238E27FC236}">
                <a16:creationId xmlns:a16="http://schemas.microsoft.com/office/drawing/2014/main" id="{86FCC00C-CDEE-0B82-2B10-CDB523D29663}"/>
              </a:ext>
              <a:ext uri="{C183D7F6-B498-43B3-948B-1728B52AA6E4}">
                <adec:decorative xmlns:adec="http://schemas.microsoft.com/office/drawing/2017/decorative" val="1"/>
              </a:ext>
            </a:extLst>
          </p:cNvPr>
          <p:cNvSpPr>
            <a:spLocks noGrp="1"/>
          </p:cNvSpPr>
          <p:nvPr>
            <p:ph type="pic" sz="quarter" idx="28" hasCustomPrompt="1"/>
          </p:nvPr>
        </p:nvSpPr>
        <p:spPr>
          <a:xfrm>
            <a:off x="6704535" y="1266924"/>
            <a:ext cx="5487465" cy="4324152"/>
          </a:xfrm>
          <a:prstGeom prst="rect">
            <a:avLst/>
          </a:prstGeom>
        </p:spPr>
        <p:txBody>
          <a:bodyPr anchor="ctr"/>
          <a:lstStyle>
            <a:lvl1pPr algn="ctr">
              <a:defRPr>
                <a:solidFill>
                  <a:schemeClr val="tx1"/>
                </a:solidFill>
                <a:latin typeface="Taub Sans Text" pitchFamily="2" charset="77"/>
                <a:ea typeface="Taub Sans Text" pitchFamily="2" charset="77"/>
              </a:defRPr>
            </a:lvl1pPr>
          </a:lstStyle>
          <a:p>
            <a:r>
              <a:rPr lang="es-AR" dirty="0"/>
              <a:t> </a:t>
            </a:r>
          </a:p>
        </p:txBody>
      </p:sp>
      <p:sp>
        <p:nvSpPr>
          <p:cNvPr id="3" name="Numbers">
            <a:extLst>
              <a:ext uri="{FF2B5EF4-FFF2-40B4-BE49-F238E27FC236}">
                <a16:creationId xmlns:a16="http://schemas.microsoft.com/office/drawing/2014/main" id="{DD2736E8-70B1-9978-7A8D-43624A996C77}"/>
              </a:ext>
              <a:ext uri="{C183D7F6-B498-43B3-948B-1728B52AA6E4}">
                <adec:decorative xmlns:adec="http://schemas.microsoft.com/office/drawing/2017/decorative" val="1"/>
              </a:ext>
            </a:extLst>
          </p:cNvPr>
          <p:cNvSpPr>
            <a:spLocks noGrp="1"/>
          </p:cNvSpPr>
          <p:nvPr>
            <p:ph type="body" sz="quarter" idx="29" hasCustomPrompt="1"/>
          </p:nvPr>
        </p:nvSpPr>
        <p:spPr>
          <a:xfrm>
            <a:off x="369049" y="1767990"/>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01</a:t>
            </a:r>
          </a:p>
        </p:txBody>
      </p:sp>
      <p:sp>
        <p:nvSpPr>
          <p:cNvPr id="5" name="Theme list">
            <a:extLst>
              <a:ext uri="{FF2B5EF4-FFF2-40B4-BE49-F238E27FC236}">
                <a16:creationId xmlns:a16="http://schemas.microsoft.com/office/drawing/2014/main" id="{424A44A0-2932-6558-2FA0-E8A8A84B0121}"/>
              </a:ext>
            </a:extLst>
          </p:cNvPr>
          <p:cNvSpPr>
            <a:spLocks noGrp="1"/>
          </p:cNvSpPr>
          <p:nvPr>
            <p:ph type="body" sz="quarter" idx="30" hasCustomPrompt="1"/>
          </p:nvPr>
        </p:nvSpPr>
        <p:spPr>
          <a:xfrm>
            <a:off x="1272042" y="2114136"/>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1</a:t>
            </a:r>
          </a:p>
        </p:txBody>
      </p:sp>
      <p:sp>
        <p:nvSpPr>
          <p:cNvPr id="6" name="Numbers">
            <a:extLst>
              <a:ext uri="{FF2B5EF4-FFF2-40B4-BE49-F238E27FC236}">
                <a16:creationId xmlns:a16="http://schemas.microsoft.com/office/drawing/2014/main" id="{BFCBB273-3461-B72D-5DA1-79967666DC99}"/>
              </a:ext>
              <a:ext uri="{C183D7F6-B498-43B3-948B-1728B52AA6E4}">
                <adec:decorative xmlns:adec="http://schemas.microsoft.com/office/drawing/2017/decorative" val="1"/>
              </a:ext>
            </a:extLst>
          </p:cNvPr>
          <p:cNvSpPr>
            <a:spLocks noGrp="1"/>
          </p:cNvSpPr>
          <p:nvPr>
            <p:ph type="body" sz="quarter" idx="31" hasCustomPrompt="1"/>
          </p:nvPr>
        </p:nvSpPr>
        <p:spPr>
          <a:xfrm>
            <a:off x="369049" y="2575174"/>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02</a:t>
            </a:r>
          </a:p>
        </p:txBody>
      </p:sp>
      <p:sp>
        <p:nvSpPr>
          <p:cNvPr id="7" name="Numbers">
            <a:extLst>
              <a:ext uri="{FF2B5EF4-FFF2-40B4-BE49-F238E27FC236}">
                <a16:creationId xmlns:a16="http://schemas.microsoft.com/office/drawing/2014/main" id="{1080F511-F863-1EDD-A71B-27C5C4922B24}"/>
              </a:ext>
              <a:ext uri="{C183D7F6-B498-43B3-948B-1728B52AA6E4}">
                <adec:decorative xmlns:adec="http://schemas.microsoft.com/office/drawing/2017/decorative" val="1"/>
              </a:ext>
            </a:extLst>
          </p:cNvPr>
          <p:cNvSpPr>
            <a:spLocks noGrp="1"/>
          </p:cNvSpPr>
          <p:nvPr>
            <p:ph type="body" sz="quarter" idx="32" hasCustomPrompt="1"/>
          </p:nvPr>
        </p:nvSpPr>
        <p:spPr>
          <a:xfrm>
            <a:off x="369049" y="3388779"/>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03</a:t>
            </a:r>
          </a:p>
        </p:txBody>
      </p:sp>
      <p:sp>
        <p:nvSpPr>
          <p:cNvPr id="11" name="Numbers">
            <a:extLst>
              <a:ext uri="{FF2B5EF4-FFF2-40B4-BE49-F238E27FC236}">
                <a16:creationId xmlns:a16="http://schemas.microsoft.com/office/drawing/2014/main" id="{85270BA0-CDBA-C8C0-D75A-C2D3455E407F}"/>
              </a:ext>
              <a:ext uri="{C183D7F6-B498-43B3-948B-1728B52AA6E4}">
                <adec:decorative xmlns:adec="http://schemas.microsoft.com/office/drawing/2017/decorative" val="1"/>
              </a:ext>
            </a:extLst>
          </p:cNvPr>
          <p:cNvSpPr>
            <a:spLocks noGrp="1"/>
          </p:cNvSpPr>
          <p:nvPr>
            <p:ph type="body" sz="quarter" idx="33" hasCustomPrompt="1"/>
          </p:nvPr>
        </p:nvSpPr>
        <p:spPr>
          <a:xfrm>
            <a:off x="369049" y="4178325"/>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04</a:t>
            </a:r>
          </a:p>
        </p:txBody>
      </p:sp>
      <p:sp>
        <p:nvSpPr>
          <p:cNvPr id="12" name="Numbers">
            <a:extLst>
              <a:ext uri="{FF2B5EF4-FFF2-40B4-BE49-F238E27FC236}">
                <a16:creationId xmlns:a16="http://schemas.microsoft.com/office/drawing/2014/main" id="{5287606C-3160-9E0B-3961-B914A84D2192}"/>
              </a:ext>
              <a:ext uri="{C183D7F6-B498-43B3-948B-1728B52AA6E4}">
                <adec:decorative xmlns:adec="http://schemas.microsoft.com/office/drawing/2017/decorative" val="1"/>
              </a:ext>
            </a:extLst>
          </p:cNvPr>
          <p:cNvSpPr>
            <a:spLocks noGrp="1"/>
          </p:cNvSpPr>
          <p:nvPr>
            <p:ph type="body" sz="quarter" idx="34" hasCustomPrompt="1"/>
          </p:nvPr>
        </p:nvSpPr>
        <p:spPr>
          <a:xfrm>
            <a:off x="369049" y="4989630"/>
            <a:ext cx="711107" cy="692288"/>
          </a:xfrm>
        </p:spPr>
        <p:txBody>
          <a:bodyPr/>
          <a:lstStyle>
            <a:lvl1pPr>
              <a:spcBef>
                <a:spcPts val="0"/>
              </a:spcBef>
              <a:spcAft>
                <a:spcPts val="6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05</a:t>
            </a:r>
          </a:p>
        </p:txBody>
      </p:sp>
      <p:sp>
        <p:nvSpPr>
          <p:cNvPr id="13" name="Theme list">
            <a:extLst>
              <a:ext uri="{FF2B5EF4-FFF2-40B4-BE49-F238E27FC236}">
                <a16:creationId xmlns:a16="http://schemas.microsoft.com/office/drawing/2014/main" id="{422E1FD4-E6FF-AF89-D4D5-8DC47C6F4F47}"/>
              </a:ext>
            </a:extLst>
          </p:cNvPr>
          <p:cNvSpPr>
            <a:spLocks noGrp="1"/>
          </p:cNvSpPr>
          <p:nvPr>
            <p:ph type="body" sz="quarter" idx="35" hasCustomPrompt="1"/>
          </p:nvPr>
        </p:nvSpPr>
        <p:spPr>
          <a:xfrm>
            <a:off x="1272042" y="2932982"/>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2</a:t>
            </a:r>
          </a:p>
        </p:txBody>
      </p:sp>
      <p:sp>
        <p:nvSpPr>
          <p:cNvPr id="14" name="Theme list">
            <a:extLst>
              <a:ext uri="{FF2B5EF4-FFF2-40B4-BE49-F238E27FC236}">
                <a16:creationId xmlns:a16="http://schemas.microsoft.com/office/drawing/2014/main" id="{CEEC06FA-DD3D-D070-9311-744AE906FC73}"/>
              </a:ext>
            </a:extLst>
          </p:cNvPr>
          <p:cNvSpPr>
            <a:spLocks noGrp="1"/>
          </p:cNvSpPr>
          <p:nvPr>
            <p:ph type="body" sz="quarter" idx="36" hasCustomPrompt="1"/>
          </p:nvPr>
        </p:nvSpPr>
        <p:spPr>
          <a:xfrm>
            <a:off x="1272042" y="3747879"/>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3</a:t>
            </a:r>
          </a:p>
        </p:txBody>
      </p:sp>
      <p:sp>
        <p:nvSpPr>
          <p:cNvPr id="15" name="Theme list">
            <a:extLst>
              <a:ext uri="{FF2B5EF4-FFF2-40B4-BE49-F238E27FC236}">
                <a16:creationId xmlns:a16="http://schemas.microsoft.com/office/drawing/2014/main" id="{99009657-6534-C975-C904-40E5AC26AB1F}"/>
              </a:ext>
            </a:extLst>
          </p:cNvPr>
          <p:cNvSpPr>
            <a:spLocks noGrp="1"/>
          </p:cNvSpPr>
          <p:nvPr>
            <p:ph type="body" sz="quarter" idx="37" hasCustomPrompt="1"/>
          </p:nvPr>
        </p:nvSpPr>
        <p:spPr>
          <a:xfrm>
            <a:off x="1272042" y="4534917"/>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4</a:t>
            </a:r>
          </a:p>
        </p:txBody>
      </p:sp>
      <p:sp>
        <p:nvSpPr>
          <p:cNvPr id="16" name="Theme list">
            <a:extLst>
              <a:ext uri="{FF2B5EF4-FFF2-40B4-BE49-F238E27FC236}">
                <a16:creationId xmlns:a16="http://schemas.microsoft.com/office/drawing/2014/main" id="{FC250CF6-6E3F-9F0C-784C-76F4C0CA554C}"/>
              </a:ext>
            </a:extLst>
          </p:cNvPr>
          <p:cNvSpPr>
            <a:spLocks noGrp="1"/>
          </p:cNvSpPr>
          <p:nvPr>
            <p:ph type="body" sz="quarter" idx="38" hasCustomPrompt="1"/>
          </p:nvPr>
        </p:nvSpPr>
        <p:spPr>
          <a:xfrm>
            <a:off x="1272042" y="5330194"/>
            <a:ext cx="5032934" cy="333189"/>
          </a:xfrm>
        </p:spPr>
        <p:txBody>
          <a:bodyPr/>
          <a:lstStyle>
            <a:lvl1pPr>
              <a:lnSpc>
                <a:spcPts val="2540"/>
              </a:lnSpc>
              <a:spcBef>
                <a:spcPts val="0"/>
              </a:spcBef>
              <a:spcAft>
                <a:spcPts val="3800"/>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5</a:t>
            </a:r>
          </a:p>
        </p:txBody>
      </p:sp>
    </p:spTree>
    <p:extLst>
      <p:ext uri="{BB962C8B-B14F-4D97-AF65-F5344CB8AC3E}">
        <p14:creationId xmlns:p14="http://schemas.microsoft.com/office/powerpoint/2010/main" val="1301289352"/>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genda C">
    <p:bg>
      <p:bgPr>
        <a:solidFill>
          <a:schemeClr val="bg2"/>
        </a:solidFill>
        <a:effectLst/>
      </p:bgPr>
    </p:bg>
    <p:spTree>
      <p:nvGrpSpPr>
        <p:cNvPr id="1" name=""/>
        <p:cNvGrpSpPr/>
        <p:nvPr/>
      </p:nvGrpSpPr>
      <p:grpSpPr>
        <a:xfrm>
          <a:off x="0" y="0"/>
          <a:ext cx="0" cy="0"/>
          <a:chOff x="0" y="0"/>
          <a:chExt cx="0" cy="0"/>
        </a:xfrm>
      </p:grpSpPr>
      <p:sp>
        <p:nvSpPr>
          <p:cNvPr id="5" name="Theme list 1">
            <a:extLst>
              <a:ext uri="{FF2B5EF4-FFF2-40B4-BE49-F238E27FC236}">
                <a16:creationId xmlns:a16="http://schemas.microsoft.com/office/drawing/2014/main" id="{6574F076-D486-D88A-1F2E-E936640F8A76}"/>
              </a:ext>
            </a:extLst>
          </p:cNvPr>
          <p:cNvSpPr>
            <a:spLocks noGrp="1"/>
          </p:cNvSpPr>
          <p:nvPr>
            <p:ph type="body" sz="quarter" idx="15" hasCustomPrompt="1"/>
          </p:nvPr>
        </p:nvSpPr>
        <p:spPr>
          <a:xfrm>
            <a:off x="1272042" y="2335939"/>
            <a:ext cx="4041230" cy="539608"/>
          </a:xfrm>
        </p:spPr>
        <p:txBody>
          <a:bodyPr/>
          <a:lstStyle>
            <a:lvl1pPr>
              <a:lnSpc>
                <a:spcPts val="2540"/>
              </a:lnSpc>
              <a:spcBef>
                <a:spcPts val="0"/>
              </a:spcBef>
              <a:spcAft>
                <a:spcPts val="7999"/>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1</a:t>
            </a:r>
          </a:p>
        </p:txBody>
      </p:sp>
      <p:sp>
        <p:nvSpPr>
          <p:cNvPr id="6" name="Shape">
            <a:extLst>
              <a:ext uri="{FF2B5EF4-FFF2-40B4-BE49-F238E27FC236}">
                <a16:creationId xmlns:a16="http://schemas.microsoft.com/office/drawing/2014/main" id="{1CEBB381-A77C-0A05-4C57-FA8B1EE0410D}"/>
              </a:ext>
              <a:ext uri="{C183D7F6-B498-43B3-948B-1728B52AA6E4}">
                <adec:decorative xmlns:adec="http://schemas.microsoft.com/office/drawing/2017/decorative" val="1"/>
              </a:ext>
            </a:extLst>
          </p:cNvPr>
          <p:cNvSpPr/>
          <p:nvPr userDrawn="1"/>
        </p:nvSpPr>
        <p:spPr>
          <a:xfrm>
            <a:off x="10530365" y="6529892"/>
            <a:ext cx="397981" cy="328108"/>
          </a:xfrm>
          <a:prstGeom prst="rect">
            <a:avLst/>
          </a:prstGeom>
          <a:solidFill>
            <a:srgbClr val="F2F3F3"/>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n-US" sz="1200">
              <a:solidFill>
                <a:schemeClr val="tx1"/>
              </a:solidFill>
            </a:endParaRPr>
          </a:p>
        </p:txBody>
      </p:sp>
      <p:sp>
        <p:nvSpPr>
          <p:cNvPr id="7" name="Background">
            <a:extLst>
              <a:ext uri="{FF2B5EF4-FFF2-40B4-BE49-F238E27FC236}">
                <a16:creationId xmlns:a16="http://schemas.microsoft.com/office/drawing/2014/main" id="{434E7FBE-E9AD-DD35-5C3F-F8190591500D}"/>
              </a:ext>
              <a:ext uri="{C183D7F6-B498-43B3-948B-1728B52AA6E4}">
                <adec:decorative xmlns:adec="http://schemas.microsoft.com/office/drawing/2017/decorative" val="1"/>
              </a:ext>
            </a:extLst>
          </p:cNvPr>
          <p:cNvSpPr/>
          <p:nvPr userDrawn="1"/>
        </p:nvSpPr>
        <p:spPr>
          <a:xfrm>
            <a:off x="0" y="0"/>
            <a:ext cx="12192000" cy="1378856"/>
          </a:xfrm>
          <a:prstGeom prst="rect">
            <a:avLst/>
          </a:prstGeom>
          <a:solidFill>
            <a:schemeClr val="tx2"/>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endParaRPr>
          </a:p>
        </p:txBody>
      </p:sp>
      <p:sp>
        <p:nvSpPr>
          <p:cNvPr id="8" name="Slide title">
            <a:extLst>
              <a:ext uri="{FF2B5EF4-FFF2-40B4-BE49-F238E27FC236}">
                <a16:creationId xmlns:a16="http://schemas.microsoft.com/office/drawing/2014/main" id="{21E4C6ED-F307-E6E5-50CB-681CE564F403}"/>
              </a:ext>
            </a:extLst>
          </p:cNvPr>
          <p:cNvSpPr>
            <a:spLocks noGrp="1"/>
          </p:cNvSpPr>
          <p:nvPr>
            <p:ph type="title" hasCustomPrompt="1"/>
          </p:nvPr>
        </p:nvSpPr>
        <p:spPr>
          <a:xfrm>
            <a:off x="369049" y="355502"/>
            <a:ext cx="11487110" cy="738664"/>
          </a:xfrm>
        </p:spPr>
        <p:txBody>
          <a:bodyPr/>
          <a:lstStyle>
            <a:lvl1pPr>
              <a:defRPr sz="4800" b="1" i="0">
                <a:solidFill>
                  <a:schemeClr val="bg1"/>
                </a:solidFill>
                <a:latin typeface="Taub Sans" pitchFamily="2" charset="77"/>
                <a:ea typeface="Taub Sans" pitchFamily="2" charset="77"/>
              </a:defRPr>
            </a:lvl1pPr>
          </a:lstStyle>
          <a:p>
            <a:r>
              <a:rPr lang="es-MX" dirty="0"/>
              <a:t>AGENDA</a:t>
            </a:r>
            <a:endParaRPr lang="es-AR" dirty="0"/>
          </a:p>
        </p:txBody>
      </p:sp>
      <p:sp>
        <p:nvSpPr>
          <p:cNvPr id="2" name="Numbers 1">
            <a:extLst>
              <a:ext uri="{FF2B5EF4-FFF2-40B4-BE49-F238E27FC236}">
                <a16:creationId xmlns:a16="http://schemas.microsoft.com/office/drawing/2014/main" id="{7C7D2BB4-883E-F276-5B95-62FDAEB76FE2}"/>
              </a:ext>
              <a:ext uri="{C183D7F6-B498-43B3-948B-1728B52AA6E4}">
                <adec:decorative xmlns:adec="http://schemas.microsoft.com/office/drawing/2017/decorative" val="1"/>
              </a:ext>
            </a:extLst>
          </p:cNvPr>
          <p:cNvSpPr>
            <a:spLocks noGrp="1"/>
          </p:cNvSpPr>
          <p:nvPr>
            <p:ph type="body" sz="quarter" idx="18" hasCustomPrompt="1"/>
          </p:nvPr>
        </p:nvSpPr>
        <p:spPr>
          <a:xfrm>
            <a:off x="365747" y="2117169"/>
            <a:ext cx="711107" cy="758379"/>
          </a:xfrm>
        </p:spPr>
        <p:txBody>
          <a:bodyPr/>
          <a:lstStyle>
            <a:lvl1pPr>
              <a:spcBef>
                <a:spcPts val="0"/>
              </a:spcBef>
              <a:spcAft>
                <a:spcPts val="50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01</a:t>
            </a:r>
          </a:p>
        </p:txBody>
      </p:sp>
      <p:sp>
        <p:nvSpPr>
          <p:cNvPr id="4" name="Numbers 1">
            <a:extLst>
              <a:ext uri="{FF2B5EF4-FFF2-40B4-BE49-F238E27FC236}">
                <a16:creationId xmlns:a16="http://schemas.microsoft.com/office/drawing/2014/main" id="{C6077815-EC2D-8F17-A610-EDDFE4A2A03B}"/>
              </a:ext>
              <a:ext uri="{C183D7F6-B498-43B3-948B-1728B52AA6E4}">
                <adec:decorative xmlns:adec="http://schemas.microsoft.com/office/drawing/2017/decorative" val="1"/>
              </a:ext>
            </a:extLst>
          </p:cNvPr>
          <p:cNvSpPr>
            <a:spLocks noGrp="1"/>
          </p:cNvSpPr>
          <p:nvPr>
            <p:ph type="body" sz="quarter" idx="19" hasCustomPrompt="1"/>
          </p:nvPr>
        </p:nvSpPr>
        <p:spPr>
          <a:xfrm>
            <a:off x="365747" y="3476736"/>
            <a:ext cx="711107" cy="758379"/>
          </a:xfrm>
        </p:spPr>
        <p:txBody>
          <a:bodyPr/>
          <a:lstStyle>
            <a:lvl1pPr>
              <a:spcBef>
                <a:spcPts val="0"/>
              </a:spcBef>
              <a:spcAft>
                <a:spcPts val="50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02</a:t>
            </a:r>
          </a:p>
        </p:txBody>
      </p:sp>
      <p:sp>
        <p:nvSpPr>
          <p:cNvPr id="9" name="Numbers 1">
            <a:extLst>
              <a:ext uri="{FF2B5EF4-FFF2-40B4-BE49-F238E27FC236}">
                <a16:creationId xmlns:a16="http://schemas.microsoft.com/office/drawing/2014/main" id="{CB177035-A149-540B-5B65-40C942BDAC73}"/>
              </a:ext>
              <a:ext uri="{C183D7F6-B498-43B3-948B-1728B52AA6E4}">
                <adec:decorative xmlns:adec="http://schemas.microsoft.com/office/drawing/2017/decorative" val="1"/>
              </a:ext>
            </a:extLst>
          </p:cNvPr>
          <p:cNvSpPr>
            <a:spLocks noGrp="1"/>
          </p:cNvSpPr>
          <p:nvPr>
            <p:ph type="body" sz="quarter" idx="20" hasCustomPrompt="1"/>
          </p:nvPr>
        </p:nvSpPr>
        <p:spPr>
          <a:xfrm>
            <a:off x="365747" y="4860369"/>
            <a:ext cx="711107" cy="758379"/>
          </a:xfrm>
        </p:spPr>
        <p:txBody>
          <a:bodyPr/>
          <a:lstStyle>
            <a:lvl1pPr>
              <a:spcBef>
                <a:spcPts val="0"/>
              </a:spcBef>
              <a:spcAft>
                <a:spcPts val="50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03</a:t>
            </a:r>
          </a:p>
        </p:txBody>
      </p:sp>
      <p:sp>
        <p:nvSpPr>
          <p:cNvPr id="13" name="Theme list 1">
            <a:extLst>
              <a:ext uri="{FF2B5EF4-FFF2-40B4-BE49-F238E27FC236}">
                <a16:creationId xmlns:a16="http://schemas.microsoft.com/office/drawing/2014/main" id="{29A2FF39-BF25-7C4E-C201-45ED79261510}"/>
              </a:ext>
            </a:extLst>
          </p:cNvPr>
          <p:cNvSpPr>
            <a:spLocks noGrp="1"/>
          </p:cNvSpPr>
          <p:nvPr>
            <p:ph type="body" sz="quarter" idx="22" hasCustomPrompt="1"/>
          </p:nvPr>
        </p:nvSpPr>
        <p:spPr>
          <a:xfrm>
            <a:off x="1272042" y="3705242"/>
            <a:ext cx="4041230" cy="529873"/>
          </a:xfrm>
        </p:spPr>
        <p:txBody>
          <a:bodyPr/>
          <a:lstStyle>
            <a:lvl1pPr>
              <a:lnSpc>
                <a:spcPts val="2540"/>
              </a:lnSpc>
              <a:spcBef>
                <a:spcPts val="0"/>
              </a:spcBef>
              <a:spcAft>
                <a:spcPts val="7999"/>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2</a:t>
            </a:r>
          </a:p>
        </p:txBody>
      </p:sp>
      <p:sp>
        <p:nvSpPr>
          <p:cNvPr id="14" name="Theme list 1">
            <a:extLst>
              <a:ext uri="{FF2B5EF4-FFF2-40B4-BE49-F238E27FC236}">
                <a16:creationId xmlns:a16="http://schemas.microsoft.com/office/drawing/2014/main" id="{DCB5A8C9-D688-9CE3-9231-B37A0FD208C8}"/>
              </a:ext>
            </a:extLst>
          </p:cNvPr>
          <p:cNvSpPr>
            <a:spLocks noGrp="1"/>
          </p:cNvSpPr>
          <p:nvPr>
            <p:ph type="body" sz="quarter" idx="23" hasCustomPrompt="1"/>
          </p:nvPr>
        </p:nvSpPr>
        <p:spPr>
          <a:xfrm>
            <a:off x="1272042" y="5089417"/>
            <a:ext cx="4041230" cy="529330"/>
          </a:xfrm>
        </p:spPr>
        <p:txBody>
          <a:bodyPr/>
          <a:lstStyle>
            <a:lvl1pPr>
              <a:lnSpc>
                <a:spcPts val="2540"/>
              </a:lnSpc>
              <a:spcBef>
                <a:spcPts val="0"/>
              </a:spcBef>
              <a:spcAft>
                <a:spcPts val="7999"/>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3</a:t>
            </a:r>
          </a:p>
        </p:txBody>
      </p:sp>
      <p:sp>
        <p:nvSpPr>
          <p:cNvPr id="15" name="Theme list 1">
            <a:extLst>
              <a:ext uri="{FF2B5EF4-FFF2-40B4-BE49-F238E27FC236}">
                <a16:creationId xmlns:a16="http://schemas.microsoft.com/office/drawing/2014/main" id="{731912E1-9F0C-24DB-8CE4-9A0B1EF22159}"/>
              </a:ext>
            </a:extLst>
          </p:cNvPr>
          <p:cNvSpPr>
            <a:spLocks noGrp="1"/>
          </p:cNvSpPr>
          <p:nvPr>
            <p:ph type="body" sz="quarter" idx="24" hasCustomPrompt="1"/>
          </p:nvPr>
        </p:nvSpPr>
        <p:spPr>
          <a:xfrm>
            <a:off x="7172202" y="2335939"/>
            <a:ext cx="4041230" cy="539608"/>
          </a:xfrm>
        </p:spPr>
        <p:txBody>
          <a:bodyPr/>
          <a:lstStyle>
            <a:lvl1pPr>
              <a:lnSpc>
                <a:spcPts val="2540"/>
              </a:lnSpc>
              <a:spcBef>
                <a:spcPts val="0"/>
              </a:spcBef>
              <a:spcAft>
                <a:spcPts val="7999"/>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4</a:t>
            </a:r>
          </a:p>
        </p:txBody>
      </p:sp>
      <p:sp>
        <p:nvSpPr>
          <p:cNvPr id="16" name="Numbers 1">
            <a:extLst>
              <a:ext uri="{FF2B5EF4-FFF2-40B4-BE49-F238E27FC236}">
                <a16:creationId xmlns:a16="http://schemas.microsoft.com/office/drawing/2014/main" id="{97891625-CD7A-0357-3823-6032A1FF4EC2}"/>
              </a:ext>
              <a:ext uri="{C183D7F6-B498-43B3-948B-1728B52AA6E4}">
                <adec:decorative xmlns:adec="http://schemas.microsoft.com/office/drawing/2017/decorative" val="1"/>
              </a:ext>
            </a:extLst>
          </p:cNvPr>
          <p:cNvSpPr>
            <a:spLocks noGrp="1"/>
          </p:cNvSpPr>
          <p:nvPr>
            <p:ph type="body" sz="quarter" idx="25" hasCustomPrompt="1"/>
          </p:nvPr>
        </p:nvSpPr>
        <p:spPr>
          <a:xfrm>
            <a:off x="6265906" y="2117169"/>
            <a:ext cx="711107" cy="758379"/>
          </a:xfrm>
        </p:spPr>
        <p:txBody>
          <a:bodyPr/>
          <a:lstStyle>
            <a:lvl1pPr>
              <a:spcBef>
                <a:spcPts val="0"/>
              </a:spcBef>
              <a:spcAft>
                <a:spcPts val="50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04</a:t>
            </a:r>
          </a:p>
        </p:txBody>
      </p:sp>
      <p:sp>
        <p:nvSpPr>
          <p:cNvPr id="17" name="Numbers 1">
            <a:extLst>
              <a:ext uri="{FF2B5EF4-FFF2-40B4-BE49-F238E27FC236}">
                <a16:creationId xmlns:a16="http://schemas.microsoft.com/office/drawing/2014/main" id="{F1298685-866B-86DE-DA1C-22DB62C957A1}"/>
              </a:ext>
              <a:ext uri="{C183D7F6-B498-43B3-948B-1728B52AA6E4}">
                <adec:decorative xmlns:adec="http://schemas.microsoft.com/office/drawing/2017/decorative" val="1"/>
              </a:ext>
            </a:extLst>
          </p:cNvPr>
          <p:cNvSpPr>
            <a:spLocks noGrp="1"/>
          </p:cNvSpPr>
          <p:nvPr>
            <p:ph type="body" sz="quarter" idx="26" hasCustomPrompt="1"/>
          </p:nvPr>
        </p:nvSpPr>
        <p:spPr>
          <a:xfrm>
            <a:off x="6265906" y="3476736"/>
            <a:ext cx="711107" cy="758379"/>
          </a:xfrm>
        </p:spPr>
        <p:txBody>
          <a:bodyPr/>
          <a:lstStyle>
            <a:lvl1pPr>
              <a:spcBef>
                <a:spcPts val="0"/>
              </a:spcBef>
              <a:spcAft>
                <a:spcPts val="50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05</a:t>
            </a:r>
          </a:p>
        </p:txBody>
      </p:sp>
      <p:sp>
        <p:nvSpPr>
          <p:cNvPr id="18" name="Numbers 1">
            <a:extLst>
              <a:ext uri="{FF2B5EF4-FFF2-40B4-BE49-F238E27FC236}">
                <a16:creationId xmlns:a16="http://schemas.microsoft.com/office/drawing/2014/main" id="{09F45481-E46F-5E85-C5C8-DEDED1030DB6}"/>
              </a:ext>
              <a:ext uri="{C183D7F6-B498-43B3-948B-1728B52AA6E4}">
                <adec:decorative xmlns:adec="http://schemas.microsoft.com/office/drawing/2017/decorative" val="1"/>
              </a:ext>
            </a:extLst>
          </p:cNvPr>
          <p:cNvSpPr>
            <a:spLocks noGrp="1"/>
          </p:cNvSpPr>
          <p:nvPr>
            <p:ph type="body" sz="quarter" idx="27" hasCustomPrompt="1"/>
          </p:nvPr>
        </p:nvSpPr>
        <p:spPr>
          <a:xfrm>
            <a:off x="6265906" y="4860369"/>
            <a:ext cx="711107" cy="758379"/>
          </a:xfrm>
        </p:spPr>
        <p:txBody>
          <a:bodyPr/>
          <a:lstStyle>
            <a:lvl1pPr>
              <a:spcBef>
                <a:spcPts val="0"/>
              </a:spcBef>
              <a:spcAft>
                <a:spcPts val="5000"/>
              </a:spcAft>
              <a:defRPr sz="4800" b="1">
                <a:solidFill>
                  <a:schemeClr val="tx2"/>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06</a:t>
            </a:r>
          </a:p>
        </p:txBody>
      </p:sp>
      <p:sp>
        <p:nvSpPr>
          <p:cNvPr id="19" name="Theme list 1">
            <a:extLst>
              <a:ext uri="{FF2B5EF4-FFF2-40B4-BE49-F238E27FC236}">
                <a16:creationId xmlns:a16="http://schemas.microsoft.com/office/drawing/2014/main" id="{73C8B9C2-31F9-5B7C-D77A-386D8D63548C}"/>
              </a:ext>
            </a:extLst>
          </p:cNvPr>
          <p:cNvSpPr>
            <a:spLocks noGrp="1"/>
          </p:cNvSpPr>
          <p:nvPr>
            <p:ph type="body" sz="quarter" idx="28" hasCustomPrompt="1"/>
          </p:nvPr>
        </p:nvSpPr>
        <p:spPr>
          <a:xfrm>
            <a:off x="7172202" y="3705242"/>
            <a:ext cx="4041230" cy="529873"/>
          </a:xfrm>
        </p:spPr>
        <p:txBody>
          <a:bodyPr/>
          <a:lstStyle>
            <a:lvl1pPr>
              <a:lnSpc>
                <a:spcPts val="2540"/>
              </a:lnSpc>
              <a:spcBef>
                <a:spcPts val="0"/>
              </a:spcBef>
              <a:spcAft>
                <a:spcPts val="7999"/>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5</a:t>
            </a:r>
          </a:p>
        </p:txBody>
      </p:sp>
      <p:sp>
        <p:nvSpPr>
          <p:cNvPr id="20" name="Theme list 1">
            <a:extLst>
              <a:ext uri="{FF2B5EF4-FFF2-40B4-BE49-F238E27FC236}">
                <a16:creationId xmlns:a16="http://schemas.microsoft.com/office/drawing/2014/main" id="{49653FB5-1F51-E888-AD50-44F6C2F714A9}"/>
              </a:ext>
            </a:extLst>
          </p:cNvPr>
          <p:cNvSpPr>
            <a:spLocks noGrp="1"/>
          </p:cNvSpPr>
          <p:nvPr>
            <p:ph type="body" sz="quarter" idx="29" hasCustomPrompt="1"/>
          </p:nvPr>
        </p:nvSpPr>
        <p:spPr>
          <a:xfrm>
            <a:off x="7172202" y="5089417"/>
            <a:ext cx="4041230" cy="529330"/>
          </a:xfrm>
        </p:spPr>
        <p:txBody>
          <a:bodyPr/>
          <a:lstStyle>
            <a:lvl1pPr>
              <a:lnSpc>
                <a:spcPts val="2540"/>
              </a:lnSpc>
              <a:spcBef>
                <a:spcPts val="0"/>
              </a:spcBef>
              <a:spcAft>
                <a:spcPts val="7999"/>
              </a:spcAft>
              <a:defRPr sz="2200" b="0">
                <a:solidFill>
                  <a:schemeClr val="tx1"/>
                </a:solidFill>
                <a:latin typeface="Taub Sans Text" pitchFamily="2" charset="77"/>
                <a:ea typeface="Taub Sans Text" pitchFamily="2" charset="77"/>
              </a:defRPr>
            </a:lvl1pPr>
            <a:lvl2pPr>
              <a:defRPr sz="1600"/>
            </a:lvl2pPr>
            <a:lvl3pPr>
              <a:defRPr sz="1600"/>
            </a:lvl3pPr>
            <a:lvl4pPr>
              <a:defRPr sz="1600"/>
            </a:lvl4pPr>
            <a:lvl5pPr>
              <a:defRPr sz="1800"/>
            </a:lvl5pPr>
          </a:lstStyle>
          <a:p>
            <a:pPr lvl="0"/>
            <a:r>
              <a:rPr lang="en-US" dirty="0"/>
              <a:t>Theme 6</a:t>
            </a:r>
          </a:p>
        </p:txBody>
      </p:sp>
    </p:spTree>
    <p:extLst>
      <p:ext uri="{BB962C8B-B14F-4D97-AF65-F5344CB8AC3E}">
        <p14:creationId xmlns:p14="http://schemas.microsoft.com/office/powerpoint/2010/main" val="27416676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F9EE826A-F676-496D-943F-9B579DC9C5AC}"/>
              </a:ext>
            </a:extLst>
          </p:cNvPr>
          <p:cNvSpPr>
            <a:spLocks noGrp="1"/>
          </p:cNvSpPr>
          <p:nvPr>
            <p:ph type="title"/>
          </p:nvPr>
        </p:nvSpPr>
        <p:spPr>
          <a:xfrm>
            <a:off x="382550" y="266400"/>
            <a:ext cx="11427114" cy="576000"/>
          </a:xfrm>
          <a:prstGeom prst="rect">
            <a:avLst/>
          </a:prstGeom>
        </p:spPr>
        <p:txBody>
          <a:bodyPr vert="horz" wrap="square" lIns="0" tIns="0" rIns="0" bIns="0" rtlCol="0" anchor="t">
            <a:spAutoFit/>
          </a:bodyPr>
          <a:lstStyle/>
          <a:p>
            <a:r>
              <a:rPr lang="en-US" dirty="0"/>
              <a:t>Click to edit Master title style</a:t>
            </a:r>
          </a:p>
        </p:txBody>
      </p:sp>
      <p:sp>
        <p:nvSpPr>
          <p:cNvPr id="12" name="Paragraph">
            <a:extLst>
              <a:ext uri="{FF2B5EF4-FFF2-40B4-BE49-F238E27FC236}">
                <a16:creationId xmlns:a16="http://schemas.microsoft.com/office/drawing/2014/main" id="{A8DB61BE-8077-983A-DA4A-F397E50ECE4F}"/>
              </a:ext>
            </a:extLst>
          </p:cNvPr>
          <p:cNvSpPr>
            <a:spLocks noGrp="1"/>
          </p:cNvSpPr>
          <p:nvPr>
            <p:ph type="body" idx="1"/>
          </p:nvPr>
        </p:nvSpPr>
        <p:spPr>
          <a:xfrm>
            <a:off x="382538" y="1476000"/>
            <a:ext cx="11428511" cy="4496400"/>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 level</a:t>
            </a:r>
          </a:p>
          <a:p>
            <a:pPr lvl="6"/>
            <a:r>
              <a:rPr lang="en-US" dirty="0"/>
              <a:t>Seventh level</a:t>
            </a:r>
          </a:p>
          <a:p>
            <a:pPr lvl="7"/>
            <a:r>
              <a:rPr lang="en-US" dirty="0"/>
              <a:t>Eighth level</a:t>
            </a:r>
          </a:p>
          <a:p>
            <a:pPr lvl="8"/>
            <a:r>
              <a:rPr lang="en-US" dirty="0"/>
              <a:t>Ninth level</a:t>
            </a:r>
          </a:p>
          <a:p>
            <a:pPr lvl="3"/>
            <a:endParaRPr lang="en-US" dirty="0"/>
          </a:p>
        </p:txBody>
      </p:sp>
      <p:sp>
        <p:nvSpPr>
          <p:cNvPr id="4" name="Page number">
            <a:extLst>
              <a:ext uri="{FF2B5EF4-FFF2-40B4-BE49-F238E27FC236}">
                <a16:creationId xmlns:a16="http://schemas.microsoft.com/office/drawing/2014/main" id="{80F1C2A1-0425-6ACF-EA06-9A4FD6E6D362}"/>
              </a:ext>
              <a:ext uri="{C183D7F6-B498-43B3-948B-1728B52AA6E4}">
                <adec:decorative xmlns:adec="http://schemas.microsoft.com/office/drawing/2017/decorative" val="1"/>
              </a:ext>
            </a:extLst>
          </p:cNvPr>
          <p:cNvSpPr txBox="1">
            <a:spLocks/>
          </p:cNvSpPr>
          <p:nvPr userDrawn="1"/>
        </p:nvSpPr>
        <p:spPr>
          <a:xfrm>
            <a:off x="10683304" y="6554385"/>
            <a:ext cx="117005" cy="123111"/>
          </a:xfrm>
          <a:prstGeom prst="rect">
            <a:avLst/>
          </a:prstGeom>
        </p:spPr>
        <p:txBody>
          <a:bodyPr vert="horz" wrap="none" lIns="0" tIns="0" rIns="0" bIns="0" rtlCol="0" anchor="ctr">
            <a:spAutoFit/>
          </a:bodyPr>
          <a:lstStyle>
            <a:defPPr>
              <a:defRPr lang="en-US"/>
            </a:defPPr>
            <a:lvl1pPr marL="0" algn="ctr" defTabSz="685783" rtl="0" eaLnBrk="1" latinLnBrk="0" hangingPunct="1">
              <a:defRPr sz="80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fld id="{0C691DA3-4ABE-49F3-91E6-D9975CC9DD5F}" type="slidenum">
              <a:rPr lang="en-US" sz="800" smtClean="0">
                <a:solidFill>
                  <a:schemeClr val="tx1"/>
                </a:solidFill>
              </a:rPr>
              <a:pPr/>
              <a:t>‹#›</a:t>
            </a:fld>
            <a:endParaRPr lang="en-US" sz="800" dirty="0">
              <a:solidFill>
                <a:schemeClr val="tx1"/>
              </a:solidFill>
            </a:endParaRPr>
          </a:p>
        </p:txBody>
      </p:sp>
      <p:sp>
        <p:nvSpPr>
          <p:cNvPr id="5" name="Copyright">
            <a:extLst>
              <a:ext uri="{FF2B5EF4-FFF2-40B4-BE49-F238E27FC236}">
                <a16:creationId xmlns:a16="http://schemas.microsoft.com/office/drawing/2014/main" id="{C4C56520-8E02-499A-E37F-DDC5618BFDD2}"/>
              </a:ext>
              <a:ext uri="{C183D7F6-B498-43B3-948B-1728B52AA6E4}">
                <adec:decorative xmlns:adec="http://schemas.microsoft.com/office/drawing/2017/decorative" val="1"/>
              </a:ext>
            </a:extLst>
          </p:cNvPr>
          <p:cNvSpPr txBox="1"/>
          <p:nvPr userDrawn="1"/>
        </p:nvSpPr>
        <p:spPr>
          <a:xfrm>
            <a:off x="369084" y="6554385"/>
            <a:ext cx="1178055" cy="12311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0" tIns="0" rIns="0" bIns="0" anchor="ctr">
            <a:spAutoFit/>
          </a:bodyPr>
          <a:lstStyle>
            <a:lvl1pPr>
              <a:defRPr>
                <a:solidFill>
                  <a:srgbClr val="FFFFFF"/>
                </a:solidFill>
              </a:defRPr>
            </a:lvl1pPr>
          </a:lstStyle>
          <a:p>
            <a:r>
              <a:rPr lang="en-US" sz="800" dirty="0">
                <a:solidFill>
                  <a:schemeClr val="tx1"/>
                </a:solidFill>
                <a:latin typeface="+mn-lt"/>
              </a:rPr>
              <a:t>Copyright © 2025 ADP, Inc. </a:t>
            </a:r>
          </a:p>
        </p:txBody>
      </p:sp>
      <p:sp>
        <p:nvSpPr>
          <p:cNvPr id="10" name="ADP ">
            <a:extLst>
              <a:ext uri="{FF2B5EF4-FFF2-40B4-BE49-F238E27FC236}">
                <a16:creationId xmlns:a16="http://schemas.microsoft.com/office/drawing/2014/main" id="{8FF5CB59-4E7B-09C4-D6A2-0A45DD6B4F48}"/>
              </a:ext>
              <a:ext uri="{C183D7F6-B498-43B3-948B-1728B52AA6E4}">
                <adec:decorative xmlns:adec="http://schemas.microsoft.com/office/drawing/2017/decorative" val="1"/>
              </a:ext>
            </a:extLst>
          </p:cNvPr>
          <p:cNvSpPr>
            <a:spLocks noEditPoints="1"/>
          </p:cNvSpPr>
          <p:nvPr userDrawn="1"/>
        </p:nvSpPr>
        <p:spPr bwMode="auto">
          <a:xfrm>
            <a:off x="11273513" y="6503419"/>
            <a:ext cx="464834" cy="211122"/>
          </a:xfrm>
          <a:custGeom>
            <a:avLst/>
            <a:gdLst>
              <a:gd name="T0" fmla="*/ 2185 w 2660"/>
              <a:gd name="T1" fmla="*/ 257 h 1203"/>
              <a:gd name="T2" fmla="*/ 2034 w 2660"/>
              <a:gd name="T3" fmla="*/ 407 h 1203"/>
              <a:gd name="T4" fmla="*/ 2250 w 2660"/>
              <a:gd name="T5" fmla="*/ 472 h 1203"/>
              <a:gd name="T6" fmla="*/ 2034 w 2660"/>
              <a:gd name="T7" fmla="*/ 536 h 1203"/>
              <a:gd name="T8" fmla="*/ 2185 w 2660"/>
              <a:gd name="T9" fmla="*/ 687 h 1203"/>
              <a:gd name="T10" fmla="*/ 2185 w 2660"/>
              <a:gd name="T11" fmla="*/ 257 h 1203"/>
              <a:gd name="T12" fmla="*/ 1325 w 2660"/>
              <a:gd name="T13" fmla="*/ 1052 h 1203"/>
              <a:gd name="T14" fmla="*/ 1927 w 2660"/>
              <a:gd name="T15" fmla="*/ 794 h 1203"/>
              <a:gd name="T16" fmla="*/ 2034 w 2660"/>
              <a:gd name="T17" fmla="*/ 1052 h 1203"/>
              <a:gd name="T18" fmla="*/ 2185 w 2660"/>
              <a:gd name="T19" fmla="*/ 794 h 1203"/>
              <a:gd name="T20" fmla="*/ 2185 w 2660"/>
              <a:gd name="T21" fmla="*/ 149 h 1203"/>
              <a:gd name="T22" fmla="*/ 1927 w 2660"/>
              <a:gd name="T23" fmla="*/ 536 h 1203"/>
              <a:gd name="T24" fmla="*/ 1325 w 2660"/>
              <a:gd name="T25" fmla="*/ 149 h 1203"/>
              <a:gd name="T26" fmla="*/ 266 w 2660"/>
              <a:gd name="T27" fmla="*/ 1052 h 1203"/>
              <a:gd name="T28" fmla="*/ 543 w 2660"/>
              <a:gd name="T29" fmla="*/ 794 h 1203"/>
              <a:gd name="T30" fmla="*/ 1086 w 2660"/>
              <a:gd name="T31" fmla="*/ 1052 h 1203"/>
              <a:gd name="T32" fmla="*/ 2660 w 2660"/>
              <a:gd name="T33" fmla="*/ 472 h 1203"/>
              <a:gd name="T34" fmla="*/ 2185 w 2660"/>
              <a:gd name="T35" fmla="*/ 944 h 1203"/>
              <a:gd name="T36" fmla="*/ 1776 w 2660"/>
              <a:gd name="T37" fmla="*/ 1203 h 1203"/>
              <a:gd name="T38" fmla="*/ 1325 w 2660"/>
              <a:gd name="T39" fmla="*/ 1203 h 1203"/>
              <a:gd name="T40" fmla="*/ 935 w 2660"/>
              <a:gd name="T41" fmla="*/ 944 h 1203"/>
              <a:gd name="T42" fmla="*/ 479 w 2660"/>
              <a:gd name="T43" fmla="*/ 1203 h 1203"/>
              <a:gd name="T44" fmla="*/ 704 w 2660"/>
              <a:gd name="T45" fmla="*/ 0 h 1203"/>
              <a:gd name="T46" fmla="*/ 1776 w 2660"/>
              <a:gd name="T47" fmla="*/ 200 h 1203"/>
              <a:gd name="T48" fmla="*/ 2185 w 2660"/>
              <a:gd name="T49" fmla="*/ 0 h 1203"/>
              <a:gd name="T50" fmla="*/ 935 w 2660"/>
              <a:gd name="T51" fmla="*/ 257 h 1203"/>
              <a:gd name="T52" fmla="*/ 935 w 2660"/>
              <a:gd name="T53" fmla="*/ 536 h 1203"/>
              <a:gd name="T54" fmla="*/ 606 w 2660"/>
              <a:gd name="T55" fmla="*/ 687 h 1203"/>
              <a:gd name="T56" fmla="*/ 1086 w 2660"/>
              <a:gd name="T57" fmla="*/ 257 h 1203"/>
              <a:gd name="T58" fmla="*/ 1670 w 2660"/>
              <a:gd name="T59" fmla="*/ 601 h 1203"/>
              <a:gd name="T60" fmla="*/ 1325 w 2660"/>
              <a:gd name="T61" fmla="*/ 944 h 1203"/>
              <a:gd name="T62" fmla="*/ 1193 w 2660"/>
              <a:gd name="T63" fmla="*/ 794 h 1203"/>
              <a:gd name="T64" fmla="*/ 1519 w 2660"/>
              <a:gd name="T65" fmla="*/ 601 h 1203"/>
              <a:gd name="T66" fmla="*/ 1193 w 2660"/>
              <a:gd name="T67" fmla="*/ 407 h 1203"/>
              <a:gd name="T68" fmla="*/ 1325 w 2660"/>
              <a:gd name="T69" fmla="*/ 257 h 1203"/>
              <a:gd name="T70" fmla="*/ 2322 w 2660"/>
              <a:gd name="T71" fmla="*/ 1119 h 1203"/>
              <a:gd name="T72" fmla="*/ 2322 w 2660"/>
              <a:gd name="T73" fmla="*/ 1096 h 1203"/>
              <a:gd name="T74" fmla="*/ 2352 w 2660"/>
              <a:gd name="T75" fmla="*/ 1106 h 1203"/>
              <a:gd name="T76" fmla="*/ 2322 w 2660"/>
              <a:gd name="T77" fmla="*/ 1119 h 1203"/>
              <a:gd name="T78" fmla="*/ 2333 w 2660"/>
              <a:gd name="T79" fmla="*/ 1132 h 1203"/>
              <a:gd name="T80" fmla="*/ 2351 w 2660"/>
              <a:gd name="T81" fmla="*/ 1155 h 1203"/>
              <a:gd name="T82" fmla="*/ 2371 w 2660"/>
              <a:gd name="T83" fmla="*/ 1170 h 1203"/>
              <a:gd name="T84" fmla="*/ 2351 w 2660"/>
              <a:gd name="T85" fmla="*/ 1128 h 1203"/>
              <a:gd name="T86" fmla="*/ 2369 w 2660"/>
              <a:gd name="T87" fmla="*/ 1107 h 1203"/>
              <a:gd name="T88" fmla="*/ 2308 w 2660"/>
              <a:gd name="T89" fmla="*/ 1082 h 1203"/>
              <a:gd name="T90" fmla="*/ 2322 w 2660"/>
              <a:gd name="T91" fmla="*/ 1170 h 1203"/>
              <a:gd name="T92" fmla="*/ 2333 w 2660"/>
              <a:gd name="T93" fmla="*/ 1132 h 1203"/>
              <a:gd name="T94" fmla="*/ 2337 w 2660"/>
              <a:gd name="T95" fmla="*/ 1203 h 1203"/>
              <a:gd name="T96" fmla="*/ 2337 w 2660"/>
              <a:gd name="T97" fmla="*/ 1053 h 1203"/>
              <a:gd name="T98" fmla="*/ 2337 w 2660"/>
              <a:gd name="T99" fmla="*/ 1203 h 1203"/>
              <a:gd name="T100" fmla="*/ 2337 w 2660"/>
              <a:gd name="T101" fmla="*/ 1189 h 1203"/>
              <a:gd name="T102" fmla="*/ 2337 w 2660"/>
              <a:gd name="T103" fmla="*/ 1066 h 1203"/>
              <a:gd name="T104" fmla="*/ 2337 w 2660"/>
              <a:gd name="T105" fmla="*/ 1189 h 1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60" h="1203">
                <a:moveTo>
                  <a:pt x="2185" y="257"/>
                </a:moveTo>
                <a:lnTo>
                  <a:pt x="2185" y="257"/>
                </a:lnTo>
                <a:lnTo>
                  <a:pt x="2034" y="257"/>
                </a:lnTo>
                <a:lnTo>
                  <a:pt x="2034" y="407"/>
                </a:lnTo>
                <a:lnTo>
                  <a:pt x="2185" y="407"/>
                </a:lnTo>
                <a:cubicBezTo>
                  <a:pt x="2221" y="407"/>
                  <a:pt x="2250" y="436"/>
                  <a:pt x="2250" y="472"/>
                </a:cubicBezTo>
                <a:cubicBezTo>
                  <a:pt x="2250" y="508"/>
                  <a:pt x="2221" y="536"/>
                  <a:pt x="2185" y="536"/>
                </a:cubicBezTo>
                <a:lnTo>
                  <a:pt x="2034" y="536"/>
                </a:lnTo>
                <a:lnTo>
                  <a:pt x="2034" y="687"/>
                </a:lnTo>
                <a:lnTo>
                  <a:pt x="2185" y="687"/>
                </a:lnTo>
                <a:cubicBezTo>
                  <a:pt x="2304" y="687"/>
                  <a:pt x="2401" y="590"/>
                  <a:pt x="2401" y="472"/>
                </a:cubicBezTo>
                <a:cubicBezTo>
                  <a:pt x="2401" y="353"/>
                  <a:pt x="2304" y="257"/>
                  <a:pt x="2185" y="257"/>
                </a:cubicBezTo>
                <a:close/>
                <a:moveTo>
                  <a:pt x="1325" y="1052"/>
                </a:moveTo>
                <a:lnTo>
                  <a:pt x="1325" y="1052"/>
                </a:lnTo>
                <a:cubicBezTo>
                  <a:pt x="1506" y="1052"/>
                  <a:pt x="1661" y="947"/>
                  <a:pt x="1734" y="794"/>
                </a:cubicBezTo>
                <a:lnTo>
                  <a:pt x="1927" y="794"/>
                </a:lnTo>
                <a:lnTo>
                  <a:pt x="1927" y="1052"/>
                </a:lnTo>
                <a:lnTo>
                  <a:pt x="2034" y="1052"/>
                </a:lnTo>
                <a:lnTo>
                  <a:pt x="2034" y="794"/>
                </a:lnTo>
                <a:lnTo>
                  <a:pt x="2185" y="794"/>
                </a:lnTo>
                <a:cubicBezTo>
                  <a:pt x="2364" y="794"/>
                  <a:pt x="2509" y="650"/>
                  <a:pt x="2509" y="472"/>
                </a:cubicBezTo>
                <a:cubicBezTo>
                  <a:pt x="2509" y="294"/>
                  <a:pt x="2364" y="149"/>
                  <a:pt x="2185" y="149"/>
                </a:cubicBezTo>
                <a:lnTo>
                  <a:pt x="1927" y="149"/>
                </a:lnTo>
                <a:lnTo>
                  <a:pt x="1927" y="536"/>
                </a:lnTo>
                <a:lnTo>
                  <a:pt x="1773" y="536"/>
                </a:lnTo>
                <a:cubicBezTo>
                  <a:pt x="1742" y="318"/>
                  <a:pt x="1553" y="149"/>
                  <a:pt x="1325" y="149"/>
                </a:cubicBezTo>
                <a:lnTo>
                  <a:pt x="794" y="149"/>
                </a:lnTo>
                <a:lnTo>
                  <a:pt x="266" y="1052"/>
                </a:lnTo>
                <a:lnTo>
                  <a:pt x="392" y="1052"/>
                </a:lnTo>
                <a:lnTo>
                  <a:pt x="543" y="794"/>
                </a:lnTo>
                <a:lnTo>
                  <a:pt x="1086" y="794"/>
                </a:lnTo>
                <a:lnTo>
                  <a:pt x="1086" y="1052"/>
                </a:lnTo>
                <a:lnTo>
                  <a:pt x="1325" y="1052"/>
                </a:lnTo>
                <a:close/>
                <a:moveTo>
                  <a:pt x="2660" y="472"/>
                </a:moveTo>
                <a:lnTo>
                  <a:pt x="2660" y="472"/>
                </a:lnTo>
                <a:cubicBezTo>
                  <a:pt x="2660" y="733"/>
                  <a:pt x="2447" y="944"/>
                  <a:pt x="2185" y="944"/>
                </a:cubicBezTo>
                <a:lnTo>
                  <a:pt x="2185" y="1203"/>
                </a:lnTo>
                <a:lnTo>
                  <a:pt x="1776" y="1203"/>
                </a:lnTo>
                <a:lnTo>
                  <a:pt x="1776" y="1001"/>
                </a:lnTo>
                <a:cubicBezTo>
                  <a:pt x="1665" y="1125"/>
                  <a:pt x="1504" y="1203"/>
                  <a:pt x="1325" y="1203"/>
                </a:cubicBezTo>
                <a:lnTo>
                  <a:pt x="935" y="1203"/>
                </a:lnTo>
                <a:lnTo>
                  <a:pt x="935" y="944"/>
                </a:lnTo>
                <a:lnTo>
                  <a:pt x="630" y="944"/>
                </a:lnTo>
                <a:lnTo>
                  <a:pt x="479" y="1203"/>
                </a:lnTo>
                <a:lnTo>
                  <a:pt x="0" y="1203"/>
                </a:lnTo>
                <a:lnTo>
                  <a:pt x="704" y="0"/>
                </a:lnTo>
                <a:lnTo>
                  <a:pt x="1325" y="0"/>
                </a:lnTo>
                <a:cubicBezTo>
                  <a:pt x="1504" y="0"/>
                  <a:pt x="1665" y="77"/>
                  <a:pt x="1776" y="200"/>
                </a:cubicBezTo>
                <a:lnTo>
                  <a:pt x="1776" y="0"/>
                </a:lnTo>
                <a:lnTo>
                  <a:pt x="2185" y="0"/>
                </a:lnTo>
                <a:cubicBezTo>
                  <a:pt x="2447" y="0"/>
                  <a:pt x="2660" y="211"/>
                  <a:pt x="2660" y="472"/>
                </a:cubicBezTo>
                <a:close/>
                <a:moveTo>
                  <a:pt x="935" y="257"/>
                </a:moveTo>
                <a:lnTo>
                  <a:pt x="935" y="257"/>
                </a:lnTo>
                <a:lnTo>
                  <a:pt x="935" y="536"/>
                </a:lnTo>
                <a:lnTo>
                  <a:pt x="694" y="536"/>
                </a:lnTo>
                <a:lnTo>
                  <a:pt x="606" y="687"/>
                </a:lnTo>
                <a:lnTo>
                  <a:pt x="1086" y="687"/>
                </a:lnTo>
                <a:lnTo>
                  <a:pt x="1086" y="257"/>
                </a:lnTo>
                <a:lnTo>
                  <a:pt x="935" y="257"/>
                </a:lnTo>
                <a:close/>
                <a:moveTo>
                  <a:pt x="1670" y="601"/>
                </a:moveTo>
                <a:lnTo>
                  <a:pt x="1670" y="601"/>
                </a:lnTo>
                <a:cubicBezTo>
                  <a:pt x="1670" y="791"/>
                  <a:pt x="1515" y="944"/>
                  <a:pt x="1325" y="944"/>
                </a:cubicBezTo>
                <a:lnTo>
                  <a:pt x="1193" y="944"/>
                </a:lnTo>
                <a:lnTo>
                  <a:pt x="1193" y="794"/>
                </a:lnTo>
                <a:lnTo>
                  <a:pt x="1325" y="794"/>
                </a:lnTo>
                <a:cubicBezTo>
                  <a:pt x="1432" y="794"/>
                  <a:pt x="1519" y="708"/>
                  <a:pt x="1519" y="601"/>
                </a:cubicBezTo>
                <a:cubicBezTo>
                  <a:pt x="1519" y="494"/>
                  <a:pt x="1432" y="407"/>
                  <a:pt x="1325" y="407"/>
                </a:cubicBezTo>
                <a:lnTo>
                  <a:pt x="1193" y="407"/>
                </a:lnTo>
                <a:lnTo>
                  <a:pt x="1193" y="257"/>
                </a:lnTo>
                <a:lnTo>
                  <a:pt x="1325" y="257"/>
                </a:lnTo>
                <a:cubicBezTo>
                  <a:pt x="1515" y="257"/>
                  <a:pt x="1670" y="411"/>
                  <a:pt x="1670" y="601"/>
                </a:cubicBezTo>
                <a:close/>
                <a:moveTo>
                  <a:pt x="2322" y="1119"/>
                </a:moveTo>
                <a:lnTo>
                  <a:pt x="2322" y="1119"/>
                </a:lnTo>
                <a:lnTo>
                  <a:pt x="2322" y="1096"/>
                </a:lnTo>
                <a:lnTo>
                  <a:pt x="2338" y="1096"/>
                </a:lnTo>
                <a:cubicBezTo>
                  <a:pt x="2349" y="1096"/>
                  <a:pt x="2352" y="1099"/>
                  <a:pt x="2352" y="1106"/>
                </a:cubicBezTo>
                <a:cubicBezTo>
                  <a:pt x="2352" y="1113"/>
                  <a:pt x="2349" y="1118"/>
                  <a:pt x="2336" y="1119"/>
                </a:cubicBezTo>
                <a:lnTo>
                  <a:pt x="2322" y="1119"/>
                </a:lnTo>
                <a:close/>
                <a:moveTo>
                  <a:pt x="2333" y="1132"/>
                </a:moveTo>
                <a:lnTo>
                  <a:pt x="2333" y="1132"/>
                </a:lnTo>
                <a:cubicBezTo>
                  <a:pt x="2338" y="1133"/>
                  <a:pt x="2342" y="1132"/>
                  <a:pt x="2346" y="1136"/>
                </a:cubicBezTo>
                <a:cubicBezTo>
                  <a:pt x="2350" y="1140"/>
                  <a:pt x="2350" y="1147"/>
                  <a:pt x="2351" y="1155"/>
                </a:cubicBezTo>
                <a:cubicBezTo>
                  <a:pt x="2351" y="1160"/>
                  <a:pt x="2353" y="1165"/>
                  <a:pt x="2354" y="1170"/>
                </a:cubicBezTo>
                <a:lnTo>
                  <a:pt x="2371" y="1170"/>
                </a:lnTo>
                <a:cubicBezTo>
                  <a:pt x="2368" y="1162"/>
                  <a:pt x="2367" y="1153"/>
                  <a:pt x="2366" y="1145"/>
                </a:cubicBezTo>
                <a:cubicBezTo>
                  <a:pt x="2365" y="1135"/>
                  <a:pt x="2363" y="1130"/>
                  <a:pt x="2351" y="1128"/>
                </a:cubicBezTo>
                <a:lnTo>
                  <a:pt x="2351" y="1127"/>
                </a:lnTo>
                <a:cubicBezTo>
                  <a:pt x="2363" y="1125"/>
                  <a:pt x="2369" y="1117"/>
                  <a:pt x="2369" y="1107"/>
                </a:cubicBezTo>
                <a:cubicBezTo>
                  <a:pt x="2369" y="1087"/>
                  <a:pt x="2352" y="1082"/>
                  <a:pt x="2336" y="1082"/>
                </a:cubicBezTo>
                <a:lnTo>
                  <a:pt x="2308" y="1082"/>
                </a:lnTo>
                <a:lnTo>
                  <a:pt x="2308" y="1170"/>
                </a:lnTo>
                <a:lnTo>
                  <a:pt x="2322" y="1170"/>
                </a:lnTo>
                <a:lnTo>
                  <a:pt x="2322" y="1132"/>
                </a:lnTo>
                <a:lnTo>
                  <a:pt x="2333" y="1132"/>
                </a:lnTo>
                <a:close/>
                <a:moveTo>
                  <a:pt x="2337" y="1203"/>
                </a:moveTo>
                <a:lnTo>
                  <a:pt x="2337" y="1203"/>
                </a:lnTo>
                <a:cubicBezTo>
                  <a:pt x="2379" y="1203"/>
                  <a:pt x="2412" y="1169"/>
                  <a:pt x="2412" y="1127"/>
                </a:cubicBezTo>
                <a:cubicBezTo>
                  <a:pt x="2412" y="1086"/>
                  <a:pt x="2379" y="1053"/>
                  <a:pt x="2337" y="1053"/>
                </a:cubicBezTo>
                <a:cubicBezTo>
                  <a:pt x="2296" y="1053"/>
                  <a:pt x="2262" y="1086"/>
                  <a:pt x="2262" y="1127"/>
                </a:cubicBezTo>
                <a:cubicBezTo>
                  <a:pt x="2262" y="1169"/>
                  <a:pt x="2296" y="1203"/>
                  <a:pt x="2337" y="1203"/>
                </a:cubicBezTo>
                <a:close/>
                <a:moveTo>
                  <a:pt x="2337" y="1189"/>
                </a:moveTo>
                <a:lnTo>
                  <a:pt x="2337" y="1189"/>
                </a:lnTo>
                <a:cubicBezTo>
                  <a:pt x="2303" y="1189"/>
                  <a:pt x="2275" y="1162"/>
                  <a:pt x="2275" y="1127"/>
                </a:cubicBezTo>
                <a:cubicBezTo>
                  <a:pt x="2275" y="1094"/>
                  <a:pt x="2303" y="1066"/>
                  <a:pt x="2337" y="1066"/>
                </a:cubicBezTo>
                <a:cubicBezTo>
                  <a:pt x="2371" y="1066"/>
                  <a:pt x="2399" y="1094"/>
                  <a:pt x="2399" y="1127"/>
                </a:cubicBezTo>
                <a:cubicBezTo>
                  <a:pt x="2399" y="1162"/>
                  <a:pt x="2371" y="1189"/>
                  <a:pt x="2337" y="1189"/>
                </a:cubicBezTo>
                <a:close/>
              </a:path>
            </a:pathLst>
          </a:custGeom>
          <a:solidFill>
            <a:schemeClr val="tx2"/>
          </a:solidFill>
          <a:ln w="0">
            <a:noFill/>
            <a:prstDash val="solid"/>
            <a:round/>
            <a:headEnd/>
            <a:tailEnd/>
          </a:ln>
        </p:spPr>
        <p:txBody>
          <a:bodyPr vert="horz" wrap="square" lIns="91428" tIns="45714" rIns="91428" bIns="45714" numCol="1" anchor="t" anchorCtr="0" compatLnSpc="1">
            <a:prstTxWarp prst="textNoShape">
              <a:avLst/>
            </a:prstTxWarp>
          </a:bodyPr>
          <a:lstStyle/>
          <a:p>
            <a:endParaRPr lang="en-US" sz="1800"/>
          </a:p>
        </p:txBody>
      </p:sp>
    </p:spTree>
    <p:extLst>
      <p:ext uri="{BB962C8B-B14F-4D97-AF65-F5344CB8AC3E}">
        <p14:creationId xmlns:p14="http://schemas.microsoft.com/office/powerpoint/2010/main" val="330858779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5" r:id="rId3"/>
    <p:sldLayoutId id="2147483666" r:id="rId4"/>
    <p:sldLayoutId id="2147483667" r:id="rId5"/>
    <p:sldLayoutId id="2147483668" r:id="rId6"/>
    <p:sldLayoutId id="2147483671" r:id="rId7"/>
    <p:sldLayoutId id="2147483672" r:id="rId8"/>
    <p:sldLayoutId id="2147483673" r:id="rId9"/>
    <p:sldLayoutId id="2147483676" r:id="rId10"/>
    <p:sldLayoutId id="2147483677" r:id="rId11"/>
    <p:sldLayoutId id="2147483678" r:id="rId12"/>
    <p:sldLayoutId id="2147483679" r:id="rId13"/>
    <p:sldLayoutId id="2147483680" r:id="rId14"/>
    <p:sldLayoutId id="2147483681" r:id="rId15"/>
    <p:sldLayoutId id="2147483682" r:id="rId16"/>
    <p:sldLayoutId id="2147483686" r:id="rId17"/>
    <p:sldLayoutId id="2147483687" r:id="rId18"/>
    <p:sldLayoutId id="2147483689" r:id="rId19"/>
    <p:sldLayoutId id="2147483690" r:id="rId20"/>
    <p:sldLayoutId id="2147483691" r:id="rId21"/>
    <p:sldLayoutId id="2147483692" r:id="rId22"/>
    <p:sldLayoutId id="2147483693" r:id="rId23"/>
    <p:sldLayoutId id="2147483694" r:id="rId24"/>
    <p:sldLayoutId id="2147483695" r:id="rId25"/>
    <p:sldLayoutId id="2147483696" r:id="rId26"/>
    <p:sldLayoutId id="2147483697" r:id="rId27"/>
    <p:sldLayoutId id="2147483698" r:id="rId28"/>
    <p:sldLayoutId id="2147483699" r:id="rId29"/>
    <p:sldLayoutId id="2147483700" r:id="rId30"/>
    <p:sldLayoutId id="2147483701" r:id="rId31"/>
    <p:sldLayoutId id="2147483702" r:id="rId32"/>
    <p:sldLayoutId id="2147483703" r:id="rId33"/>
    <p:sldLayoutId id="2147483704" r:id="rId34"/>
    <p:sldLayoutId id="2147483705" r:id="rId35"/>
    <p:sldLayoutId id="2147483706" r:id="rId36"/>
    <p:sldLayoutId id="2147483707" r:id="rId37"/>
    <p:sldLayoutId id="2147483708" r:id="rId38"/>
    <p:sldLayoutId id="2147483709" r:id="rId39"/>
    <p:sldLayoutId id="2147483710" r:id="rId40"/>
    <p:sldLayoutId id="2147483711" r:id="rId41"/>
    <p:sldLayoutId id="2147483712" r:id="rId42"/>
    <p:sldLayoutId id="2147483713" r:id="rId43"/>
    <p:sldLayoutId id="2147483714" r:id="rId44"/>
    <p:sldLayoutId id="2147483716" r:id="rId45"/>
    <p:sldLayoutId id="2147483719" r:id="rId46"/>
    <p:sldLayoutId id="2147483720" r:id="rId47"/>
    <p:sldLayoutId id="2147483721" r:id="rId48"/>
  </p:sldLayoutIdLst>
  <p:hf hdr="0" dt="0"/>
  <p:txStyles>
    <p:titleStyle>
      <a:lvl1pPr algn="l" defTabSz="914263" rtl="0" eaLnBrk="1" latinLnBrk="0" hangingPunct="1">
        <a:lnSpc>
          <a:spcPct val="100000"/>
        </a:lnSpc>
        <a:spcBef>
          <a:spcPct val="0"/>
        </a:spcBef>
        <a:buNone/>
        <a:defRPr sz="3600" b="1" i="0" kern="1200" cap="all" baseline="0">
          <a:solidFill>
            <a:schemeClr val="tx1"/>
          </a:solidFill>
          <a:latin typeface="Taub Sans" pitchFamily="2" charset="77"/>
          <a:ea typeface="Taub Sans" pitchFamily="2" charset="77"/>
          <a:cs typeface="+mj-cs"/>
        </a:defRPr>
      </a:lvl1pPr>
    </p:titleStyle>
    <p:body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p:bodyStyle>
    <p:otherStyle>
      <a:defPPr>
        <a:defRPr lang="en-US"/>
      </a:defPPr>
      <a:lvl1pPr marL="0" algn="l" defTabSz="914263" rtl="0" eaLnBrk="1" latinLnBrk="0" hangingPunct="1">
        <a:defRPr sz="1800" kern="1200">
          <a:solidFill>
            <a:schemeClr val="tx1"/>
          </a:solidFill>
          <a:latin typeface="+mn-lt"/>
          <a:ea typeface="+mn-ea"/>
          <a:cs typeface="+mn-cs"/>
        </a:defRPr>
      </a:lvl1pPr>
      <a:lvl2pPr marL="457132" algn="l" defTabSz="914263" rtl="0" eaLnBrk="1" latinLnBrk="0" hangingPunct="1">
        <a:defRPr sz="1800" kern="1200">
          <a:solidFill>
            <a:schemeClr val="tx1"/>
          </a:solidFill>
          <a:latin typeface="+mn-lt"/>
          <a:ea typeface="+mn-ea"/>
          <a:cs typeface="+mn-cs"/>
        </a:defRPr>
      </a:lvl2pPr>
      <a:lvl3pPr marL="914263" algn="l" defTabSz="914263" rtl="0" eaLnBrk="1" latinLnBrk="0" hangingPunct="1">
        <a:defRPr sz="1800" kern="1200">
          <a:solidFill>
            <a:schemeClr val="tx1"/>
          </a:solidFill>
          <a:latin typeface="+mn-lt"/>
          <a:ea typeface="+mn-ea"/>
          <a:cs typeface="+mn-cs"/>
        </a:defRPr>
      </a:lvl3pPr>
      <a:lvl4pPr marL="1371395" algn="l" defTabSz="914263" rtl="0" eaLnBrk="1" latinLnBrk="0" hangingPunct="1">
        <a:defRPr sz="1800" kern="1200">
          <a:solidFill>
            <a:schemeClr val="tx1"/>
          </a:solidFill>
          <a:latin typeface="+mn-lt"/>
          <a:ea typeface="+mn-ea"/>
          <a:cs typeface="+mn-cs"/>
        </a:defRPr>
      </a:lvl4pPr>
      <a:lvl5pPr marL="1828526" algn="l" defTabSz="914263" rtl="0" eaLnBrk="1" latinLnBrk="0" hangingPunct="1">
        <a:defRPr sz="1800" kern="1200">
          <a:solidFill>
            <a:schemeClr val="tx1"/>
          </a:solidFill>
          <a:latin typeface="+mn-lt"/>
          <a:ea typeface="+mn-ea"/>
          <a:cs typeface="+mn-cs"/>
        </a:defRPr>
      </a:lvl5pPr>
      <a:lvl6pPr marL="2285657" algn="l" defTabSz="914263" rtl="0" eaLnBrk="1" latinLnBrk="0" hangingPunct="1">
        <a:defRPr sz="1800" kern="1200">
          <a:solidFill>
            <a:schemeClr val="tx1"/>
          </a:solidFill>
          <a:latin typeface="+mn-lt"/>
          <a:ea typeface="+mn-ea"/>
          <a:cs typeface="+mn-cs"/>
        </a:defRPr>
      </a:lvl6pPr>
      <a:lvl7pPr marL="2742788" algn="l" defTabSz="914263" rtl="0" eaLnBrk="1" latinLnBrk="0" hangingPunct="1">
        <a:defRPr sz="1800" kern="1200">
          <a:solidFill>
            <a:schemeClr val="tx1"/>
          </a:solidFill>
          <a:latin typeface="+mn-lt"/>
          <a:ea typeface="+mn-ea"/>
          <a:cs typeface="+mn-cs"/>
        </a:defRPr>
      </a:lvl7pPr>
      <a:lvl8pPr marL="3199920" algn="l" defTabSz="914263" rtl="0" eaLnBrk="1" latinLnBrk="0" hangingPunct="1">
        <a:defRPr sz="1800" kern="1200">
          <a:solidFill>
            <a:schemeClr val="tx1"/>
          </a:solidFill>
          <a:latin typeface="+mn-lt"/>
          <a:ea typeface="+mn-ea"/>
          <a:cs typeface="+mn-cs"/>
        </a:defRPr>
      </a:lvl8pPr>
      <a:lvl9pPr marL="3657052" algn="l" defTabSz="91426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4042">
          <p15:clr>
            <a:srgbClr val="F26B43"/>
          </p15:clr>
        </p15:guide>
        <p15:guide id="9" orient="horz" pos="640">
          <p15:clr>
            <a:srgbClr val="F26B43"/>
          </p15:clr>
        </p15:guide>
        <p15:guide id="11" orient="horz" pos="3770">
          <p15:clr>
            <a:srgbClr val="F26B43"/>
          </p15:clr>
        </p15:guide>
        <p15:guide id="12" pos="7441">
          <p15:clr>
            <a:srgbClr val="F26B43"/>
          </p15:clr>
        </p15:guide>
        <p15:guide id="13" pos="241">
          <p15:clr>
            <a:srgbClr val="F26B43"/>
          </p15:clr>
        </p15:guide>
        <p15:guide id="14" pos="3840">
          <p15:clr>
            <a:srgbClr val="F26B43"/>
          </p15:clr>
        </p15:guide>
        <p15:guide id="15" orient="horz" pos="2160">
          <p15:clr>
            <a:srgbClr val="F26B43"/>
          </p15:clr>
        </p15:guide>
        <p15:guide id="16" orient="horz" pos="913">
          <p15:clr>
            <a:srgbClr val="F26B43"/>
          </p15:clr>
        </p15:guide>
        <p15:guide id="17" orient="horz" pos="164">
          <p15:clr>
            <a:srgbClr val="F26B43"/>
          </p15:clr>
        </p15:guide>
        <p15:guide id="18" orient="horz" pos="4133">
          <p15:clr>
            <a:srgbClr val="F26B43"/>
          </p15:clr>
        </p15:guide>
        <p15:guide id="19" orient="horz" pos="1117">
          <p15:clr>
            <a:srgbClr val="F26B43"/>
          </p15:clr>
        </p15:guide>
        <p15:guide id="20" orient="horz" pos="527">
          <p15:clr>
            <a:srgbClr val="F26B43"/>
          </p15:clr>
        </p15:guide>
        <p15:guide id="21" orient="horz" pos="420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5.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42.xml"/></Relationships>
</file>

<file path=ppt/slides/_rels/slide1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5.xml"/><Relationship Id="rId1" Type="http://schemas.openxmlformats.org/officeDocument/2006/relationships/slideLayout" Target="../slideLayouts/slideLayout22.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6.xml"/><Relationship Id="rId1" Type="http://schemas.openxmlformats.org/officeDocument/2006/relationships/slideLayout" Target="../slideLayouts/slideLayout36.xml"/><Relationship Id="rId5" Type="http://schemas.openxmlformats.org/officeDocument/2006/relationships/chart" Target="../charts/chart6.xml"/><Relationship Id="rId4" Type="http://schemas.openxmlformats.org/officeDocument/2006/relationships/chart" Target="../charts/chart5.xml"/></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7.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8.xml"/><Relationship Id="rId1" Type="http://schemas.openxmlformats.org/officeDocument/2006/relationships/slideLayout" Target="../slideLayouts/slideLayout37.xml"/><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0.xml"/><Relationship Id="rId1" Type="http://schemas.openxmlformats.org/officeDocument/2006/relationships/slideLayout" Target="../slideLayouts/slideLayout46.xml"/><Relationship Id="rId6" Type="http://schemas.openxmlformats.org/officeDocument/2006/relationships/image" Target="../media/image28.svg"/><Relationship Id="rId5" Type="http://schemas.openxmlformats.org/officeDocument/2006/relationships/image" Target="../media/image27.svg"/><Relationship Id="rId4" Type="http://schemas.openxmlformats.org/officeDocument/2006/relationships/image" Target="../media/image26.sv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37.xml"/></Relationships>
</file>

<file path=ppt/slides/_rels/slide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hyperlink" Target="https://www.voya.com/voyalearn" TargetMode="External"/><Relationship Id="rId7"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33.xml"/><Relationship Id="rId6" Type="http://schemas.openxmlformats.org/officeDocument/2006/relationships/image" Target="../media/image39.svg"/><Relationship Id="rId5" Type="http://schemas.openxmlformats.org/officeDocument/2006/relationships/image" Target="../media/image38.svg"/><Relationship Id="rId4" Type="http://schemas.openxmlformats.org/officeDocument/2006/relationships/image" Target="../media/image37.sv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png"/><Relationship Id="rId2" Type="http://schemas.openxmlformats.org/officeDocument/2006/relationships/notesSlide" Target="../notesSlides/notesSlide28.xml"/><Relationship Id="rId1" Type="http://schemas.openxmlformats.org/officeDocument/2006/relationships/slideLayout" Target="../slideLayouts/slideLayout4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37.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7.xml"/></Relationships>
</file>

<file path=ppt/slides/_rels/slide31.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1.xml"/><Relationship Id="rId1" Type="http://schemas.openxmlformats.org/officeDocument/2006/relationships/slideLayout" Target="../slideLayouts/slideLayout38.xml"/></Relationships>
</file>

<file path=ppt/slides/_rels/slide3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2.xml"/><Relationship Id="rId1" Type="http://schemas.openxmlformats.org/officeDocument/2006/relationships/slideLayout" Target="../slideLayouts/slideLayout45.xml"/><Relationship Id="rId4" Type="http://schemas.openxmlformats.org/officeDocument/2006/relationships/image" Target="../media/image58.jpeg"/></Relationships>
</file>

<file path=ppt/slides/_rels/slide33.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33.xml"/><Relationship Id="rId1" Type="http://schemas.openxmlformats.org/officeDocument/2006/relationships/slideLayout" Target="../slideLayouts/slideLayout3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31.xml"/><Relationship Id="rId4" Type="http://schemas.openxmlformats.org/officeDocument/2006/relationships/image" Target="../media/image60.jpeg"/></Relationships>
</file>

<file path=ppt/slides/_rels/slide3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6.xml"/><Relationship Id="rId1" Type="http://schemas.openxmlformats.org/officeDocument/2006/relationships/slideLayout" Target="../slideLayouts/slideLayout37.xml"/><Relationship Id="rId4" Type="http://schemas.openxmlformats.org/officeDocument/2006/relationships/image" Target="../media/image6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8.xml"/><Relationship Id="rId1" Type="http://schemas.openxmlformats.org/officeDocument/2006/relationships/slideLayout" Target="../slideLayouts/slideLayout37.x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9.xml"/><Relationship Id="rId1" Type="http://schemas.openxmlformats.org/officeDocument/2006/relationships/slideLayout" Target="../slideLayouts/slideLayout35.xml"/><Relationship Id="rId5" Type="http://schemas.openxmlformats.org/officeDocument/2006/relationships/image" Target="../media/image67.png"/><Relationship Id="rId4" Type="http://schemas.openxmlformats.org/officeDocument/2006/relationships/image" Target="../media/image66.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0.xml"/><Relationship Id="rId1" Type="http://schemas.openxmlformats.org/officeDocument/2006/relationships/slideLayout" Target="../slideLayouts/slideLayout28.xml"/><Relationship Id="rId4"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3.xml"/><Relationship Id="rId1" Type="http://schemas.openxmlformats.org/officeDocument/2006/relationships/slideLayout" Target="../slideLayouts/slideLayout48.xml"/><Relationship Id="rId5" Type="http://schemas.openxmlformats.org/officeDocument/2006/relationships/image" Target="../media/image73.png"/><Relationship Id="rId4" Type="http://schemas.openxmlformats.org/officeDocument/2006/relationships/image" Target="../media/image72.png"/></Relationships>
</file>

<file path=ppt/slides/_rels/slide44.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4.xml"/><Relationship Id="rId1" Type="http://schemas.openxmlformats.org/officeDocument/2006/relationships/slideLayout" Target="../slideLayouts/slideLayout40.xml"/><Relationship Id="rId5" Type="http://schemas.openxmlformats.org/officeDocument/2006/relationships/image" Target="../media/image76.svg"/><Relationship Id="rId4" Type="http://schemas.openxmlformats.org/officeDocument/2006/relationships/image" Target="../media/image75.jpeg"/></Relationships>
</file>

<file path=ppt/slides/_rels/slide4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45.xml"/><Relationship Id="rId1" Type="http://schemas.openxmlformats.org/officeDocument/2006/relationships/slideLayout" Target="../slideLayouts/slideLayout37.xml"/><Relationship Id="rId4" Type="http://schemas.openxmlformats.org/officeDocument/2006/relationships/image" Target="../media/image78.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836CA6-DBDE-9A10-0BD9-4549DCB99B0D}"/>
              </a:ext>
            </a:extLst>
          </p:cNvPr>
          <p:cNvSpPr>
            <a:spLocks noGrp="1"/>
          </p:cNvSpPr>
          <p:nvPr>
            <p:ph type="body" sz="quarter" idx="12"/>
          </p:nvPr>
        </p:nvSpPr>
        <p:spPr>
          <a:xfrm>
            <a:off x="487278" y="881429"/>
            <a:ext cx="5769143" cy="2913618"/>
          </a:xfrm>
        </p:spPr>
        <p:txBody>
          <a:bodyPr/>
          <a:lstStyle/>
          <a:p>
            <a:r>
              <a:rPr lang="es-MX" dirty="0"/>
              <a:t>Los Beneficios   de su Plan   401(k)</a:t>
            </a:r>
          </a:p>
        </p:txBody>
      </p:sp>
      <p:sp>
        <p:nvSpPr>
          <p:cNvPr id="4" name="Text Placeholder 3">
            <a:extLst>
              <a:ext uri="{FF2B5EF4-FFF2-40B4-BE49-F238E27FC236}">
                <a16:creationId xmlns:a16="http://schemas.microsoft.com/office/drawing/2014/main" id="{5AE5F190-B344-B141-B65E-48D051ACFFD3}"/>
              </a:ext>
            </a:extLst>
          </p:cNvPr>
          <p:cNvSpPr>
            <a:spLocks noGrp="1"/>
          </p:cNvSpPr>
          <p:nvPr>
            <p:ph type="body" sz="quarter" idx="13"/>
          </p:nvPr>
        </p:nvSpPr>
        <p:spPr>
          <a:xfrm>
            <a:off x="354338" y="2936915"/>
            <a:ext cx="6503662" cy="397422"/>
          </a:xfrm>
        </p:spPr>
        <p:txBody>
          <a:bodyPr/>
          <a:lstStyle/>
          <a:p>
            <a:r>
              <a:rPr lang="es-MX" sz="2400" dirty="0"/>
              <a:t>Plan de ahorros de jubilación de ADP </a:t>
            </a:r>
            <a:r>
              <a:rPr lang="es-MX" sz="2400" dirty="0" err="1"/>
              <a:t>TotalSource</a:t>
            </a:r>
            <a:endParaRPr lang="es-MX" sz="2400" dirty="0"/>
          </a:p>
          <a:p>
            <a:endParaRPr lang="en-US" dirty="0"/>
          </a:p>
        </p:txBody>
      </p:sp>
      <p:sp>
        <p:nvSpPr>
          <p:cNvPr id="8" name="Date location">
            <a:extLst>
              <a:ext uri="{FF2B5EF4-FFF2-40B4-BE49-F238E27FC236}">
                <a16:creationId xmlns:a16="http://schemas.microsoft.com/office/drawing/2014/main" id="{C6B72B45-4A6A-E64C-E733-3C34DA0C5922}"/>
              </a:ext>
            </a:extLst>
          </p:cNvPr>
          <p:cNvSpPr>
            <a:spLocks noGrp="1"/>
          </p:cNvSpPr>
          <p:nvPr>
            <p:ph type="body" sz="quarter" idx="11"/>
          </p:nvPr>
        </p:nvSpPr>
        <p:spPr>
          <a:xfrm>
            <a:off x="354338" y="4027526"/>
            <a:ext cx="6159827" cy="295935"/>
          </a:xfrm>
        </p:spPr>
        <p:txBody>
          <a:bodyPr/>
          <a:lstStyle/>
          <a:p>
            <a:r>
              <a:rPr lang="en-US" i="0" dirty="0">
                <a:solidFill>
                  <a:srgbClr val="010035"/>
                </a:solidFill>
                <a:effectLst/>
                <a:latin typeface="Taub Sans Text" pitchFamily="2" charset="0"/>
                <a:ea typeface="Taub Sans Text" pitchFamily="2" charset="0"/>
              </a:rPr>
              <a:t>452347_0526</a:t>
            </a:r>
            <a:endParaRPr lang="en-US" sz="1800" dirty="0">
              <a:solidFill>
                <a:srgbClr val="010035"/>
              </a:solidFill>
              <a:effectLst/>
              <a:latin typeface="Taub Sans Text" pitchFamily="2" charset="0"/>
              <a:ea typeface="Taub Sans Text" pitchFamily="2" charset="0"/>
            </a:endParaRPr>
          </a:p>
          <a:p>
            <a:r>
              <a:rPr lang="en-US" sz="1800" dirty="0">
                <a:solidFill>
                  <a:srgbClr val="010035"/>
                </a:solidFill>
                <a:effectLst/>
                <a:latin typeface="Taub Sans Text" pitchFamily="2" charset="0"/>
                <a:ea typeface="Taub Sans Text" pitchFamily="2" charset="0"/>
              </a:rPr>
              <a:t>CN4028371_1126</a:t>
            </a:r>
          </a:p>
        </p:txBody>
      </p:sp>
    </p:spTree>
    <p:extLst>
      <p:ext uri="{BB962C8B-B14F-4D97-AF65-F5344CB8AC3E}">
        <p14:creationId xmlns:p14="http://schemas.microsoft.com/office/powerpoint/2010/main" val="41777218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B1D8B-179A-CEDF-62F6-5CB7CF345349}"/>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81D561F5-94D8-4551-D0FB-8DFA9BAF2087}"/>
              </a:ext>
            </a:extLst>
          </p:cNvPr>
          <p:cNvSpPr>
            <a:spLocks noGrp="1"/>
          </p:cNvSpPr>
          <p:nvPr>
            <p:ph type="title"/>
          </p:nvPr>
        </p:nvSpPr>
        <p:spPr>
          <a:xfrm>
            <a:off x="369048" y="266812"/>
            <a:ext cx="11453112" cy="575925"/>
          </a:xfrm>
        </p:spPr>
        <p:txBody>
          <a:bodyPr/>
          <a:lstStyle/>
          <a:p>
            <a:r>
              <a:rPr lang="es-MX" dirty="0"/>
              <a:t>Aspectos principales del Plan</a:t>
            </a:r>
            <a:endParaRPr lang="en-US" dirty="0"/>
          </a:p>
        </p:txBody>
      </p:sp>
      <p:sp>
        <p:nvSpPr>
          <p:cNvPr id="7" name="H2">
            <a:extLst>
              <a:ext uri="{FF2B5EF4-FFF2-40B4-BE49-F238E27FC236}">
                <a16:creationId xmlns:a16="http://schemas.microsoft.com/office/drawing/2014/main" id="{3C63E240-8602-12E8-0B3D-DD2D04D3EC24}"/>
              </a:ext>
            </a:extLst>
          </p:cNvPr>
          <p:cNvSpPr>
            <a:spLocks noGrp="1"/>
          </p:cNvSpPr>
          <p:nvPr>
            <p:ph type="body" sz="quarter" idx="14"/>
          </p:nvPr>
        </p:nvSpPr>
        <p:spPr>
          <a:xfrm>
            <a:off x="369049" y="1458687"/>
            <a:ext cx="9225094" cy="648096"/>
          </a:xfrm>
        </p:spPr>
        <p:txBody>
          <a:bodyPr/>
          <a:lstStyle/>
          <a:p>
            <a:r>
              <a:rPr lang="es-MX" sz="2000" b="1" dirty="0"/>
              <a:t>Sobre su Plan</a:t>
            </a:r>
          </a:p>
        </p:txBody>
      </p:sp>
      <p:sp>
        <p:nvSpPr>
          <p:cNvPr id="4" name="Rectangle 3">
            <a:extLst>
              <a:ext uri="{FF2B5EF4-FFF2-40B4-BE49-F238E27FC236}">
                <a16:creationId xmlns:a16="http://schemas.microsoft.com/office/drawing/2014/main" id="{05F68129-6A6F-8516-98E5-81295A619600}"/>
              </a:ext>
            </a:extLst>
          </p:cNvPr>
          <p:cNvSpPr/>
          <p:nvPr/>
        </p:nvSpPr>
        <p:spPr>
          <a:xfrm>
            <a:off x="763562" y="1907125"/>
            <a:ext cx="3370555" cy="2246769"/>
          </a:xfrm>
          <a:prstGeom prst="rect">
            <a:avLst/>
          </a:prstGeom>
        </p:spPr>
        <p:txBody>
          <a:bodyPr wrap="square">
            <a:spAutoFit/>
          </a:bodyPr>
          <a:lstStyle/>
          <a:p>
            <a:pPr marL="342900" indent="-342900">
              <a:buClr>
                <a:srgbClr val="D0271D"/>
              </a:buClr>
              <a:buFont typeface="Wingdings" panose="05000000000000000000" pitchFamily="2" charset="2"/>
              <a:buChar char="§"/>
            </a:pPr>
            <a:r>
              <a:rPr lang="es-MX" sz="2000" dirty="0"/>
              <a:t>Elegibilidad </a:t>
            </a:r>
          </a:p>
          <a:p>
            <a:pPr marL="342900" indent="-342900">
              <a:buClr>
                <a:srgbClr val="D0271D"/>
              </a:buClr>
              <a:buFont typeface="Wingdings" panose="05000000000000000000" pitchFamily="2" charset="2"/>
              <a:buChar char="§"/>
            </a:pPr>
            <a:r>
              <a:rPr lang="es-MX" sz="2000" dirty="0">
                <a:latin typeface="Taub Sans Text" pitchFamily="2" charset="0"/>
                <a:ea typeface="Taub Sans Text" pitchFamily="2" charset="0"/>
              </a:rPr>
              <a:t>Inscripción</a:t>
            </a:r>
          </a:p>
          <a:p>
            <a:pPr marL="342900" indent="-342900">
              <a:buClr>
                <a:srgbClr val="D0271D"/>
              </a:buClr>
              <a:buFont typeface="Wingdings" panose="05000000000000000000" pitchFamily="2" charset="2"/>
              <a:buChar char="§"/>
            </a:pPr>
            <a:r>
              <a:rPr lang="es-MX" sz="2000" dirty="0"/>
              <a:t>Contribuciones del empleador</a:t>
            </a:r>
          </a:p>
          <a:p>
            <a:pPr marL="342900" indent="-342900">
              <a:buClr>
                <a:srgbClr val="D0271D"/>
              </a:buClr>
              <a:buFont typeface="Wingdings" panose="05000000000000000000" pitchFamily="2" charset="2"/>
              <a:buChar char="§"/>
            </a:pPr>
            <a:r>
              <a:rPr lang="es-MX" sz="2000" dirty="0"/>
              <a:t>Adquisición de derechos</a:t>
            </a:r>
          </a:p>
          <a:p>
            <a:pPr marL="342900" indent="-342900">
              <a:buClr>
                <a:srgbClr val="D0271D"/>
              </a:buClr>
              <a:buFont typeface="Wingdings" panose="05000000000000000000" pitchFamily="2" charset="2"/>
              <a:buChar char="§"/>
            </a:pPr>
            <a:endParaRPr lang="en-US" altLang="en-US" sz="2000" dirty="0">
              <a:latin typeface="Taub Sans Text" pitchFamily="2" charset="0"/>
              <a:ea typeface="Taub Sans Text" pitchFamily="2" charset="0"/>
            </a:endParaRPr>
          </a:p>
          <a:p>
            <a:endParaRPr lang="en-US" altLang="en-US" sz="2000" dirty="0">
              <a:latin typeface="Taub Sans Text" pitchFamily="2" charset="0"/>
              <a:ea typeface="Taub Sans Text" pitchFamily="2" charset="0"/>
            </a:endParaRPr>
          </a:p>
        </p:txBody>
      </p:sp>
      <p:grpSp>
        <p:nvGrpSpPr>
          <p:cNvPr id="8" name="Group 7">
            <a:extLst>
              <a:ext uri="{FF2B5EF4-FFF2-40B4-BE49-F238E27FC236}">
                <a16:creationId xmlns:a16="http://schemas.microsoft.com/office/drawing/2014/main" id="{27E6995D-3D91-BF95-E91D-E800E16BE0AF}"/>
              </a:ext>
            </a:extLst>
          </p:cNvPr>
          <p:cNvGrpSpPr/>
          <p:nvPr/>
        </p:nvGrpSpPr>
        <p:grpSpPr>
          <a:xfrm>
            <a:off x="4528630" y="1429394"/>
            <a:ext cx="6417075" cy="3969918"/>
            <a:chOff x="2172581" y="1547979"/>
            <a:chExt cx="4088855" cy="2733283"/>
          </a:xfrm>
        </p:grpSpPr>
        <p:pic>
          <p:nvPicPr>
            <p:cNvPr id="9" name="Picture 8">
              <a:extLst>
                <a:ext uri="{FF2B5EF4-FFF2-40B4-BE49-F238E27FC236}">
                  <a16:creationId xmlns:a16="http://schemas.microsoft.com/office/drawing/2014/main" id="{9A33D168-D400-7472-8D8F-2FE14BEE37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4342697" y="1547979"/>
              <a:ext cx="1918739" cy="2703875"/>
            </a:xfrm>
            <a:prstGeom prst="rect">
              <a:avLst/>
            </a:prstGeom>
            <a:ln>
              <a:solidFill>
                <a:schemeClr val="bg1">
                  <a:lumMod val="85000"/>
                </a:schemeClr>
              </a:solidFill>
            </a:ln>
            <a:effectLst/>
            <a:extLst>
              <a:ext uri="{909E8E84-426E-40DD-AFC4-6F175D3DCCD1}">
                <a14:hiddenFill xmlns:a14="http://schemas.microsoft.com/office/drawing/2010/main">
                  <a:solidFill>
                    <a:schemeClr val="accent1"/>
                  </a:solidFill>
                </a14:hiddenFill>
              </a:ext>
            </a:extLst>
          </p:spPr>
        </p:pic>
        <p:pic>
          <p:nvPicPr>
            <p:cNvPr id="10" name="Picture 3">
              <a:extLst>
                <a:ext uri="{FF2B5EF4-FFF2-40B4-BE49-F238E27FC236}">
                  <a16:creationId xmlns:a16="http://schemas.microsoft.com/office/drawing/2014/main" id="{EA3F2CE4-AB18-6CC1-4447-9B2C45BADE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2172581" y="1547979"/>
              <a:ext cx="1918739" cy="2733283"/>
            </a:xfrm>
            <a:prstGeom prst="rect">
              <a:avLst/>
            </a:prstGeom>
            <a:noFill/>
            <a:ln w="9525">
              <a:solidFill>
                <a:schemeClr val="bg1">
                  <a:lumMod val="85000"/>
                </a:schemeClr>
              </a:solidFill>
              <a:miter lim="800000"/>
              <a:headEnd/>
              <a:tailEnd/>
            </a:ln>
            <a:effectLst/>
            <a:extLst>
              <a:ext uri="{909E8E84-426E-40DD-AFC4-6F175D3DCCD1}">
                <a14:hiddenFill xmlns:a14="http://schemas.microsoft.com/office/drawing/2010/main">
                  <a:solidFill>
                    <a:schemeClr val="accent1"/>
                  </a:solidFill>
                </a14:hiddenFill>
              </a:ext>
            </a:extLst>
          </p:spPr>
        </p:pic>
      </p:grpSp>
    </p:spTree>
    <p:extLst>
      <p:ext uri="{BB962C8B-B14F-4D97-AF65-F5344CB8AC3E}">
        <p14:creationId xmlns:p14="http://schemas.microsoft.com/office/powerpoint/2010/main" val="1469197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B1B1D8B-179A-CEDF-62F6-5CB7CF345349}"/>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81D561F5-94D8-4551-D0FB-8DFA9BAF2087}"/>
              </a:ext>
            </a:extLst>
          </p:cNvPr>
          <p:cNvSpPr>
            <a:spLocks noGrp="1"/>
          </p:cNvSpPr>
          <p:nvPr>
            <p:ph type="title"/>
          </p:nvPr>
        </p:nvSpPr>
        <p:spPr>
          <a:xfrm>
            <a:off x="369048" y="266812"/>
            <a:ext cx="11453112" cy="575925"/>
          </a:xfrm>
        </p:spPr>
        <p:txBody>
          <a:bodyPr/>
          <a:lstStyle/>
          <a:p>
            <a:r>
              <a:rPr lang="es-MX" dirty="0"/>
              <a:t>¿Está considerando una transferencia?</a:t>
            </a:r>
            <a:endParaRPr lang="en-US" dirty="0"/>
          </a:p>
        </p:txBody>
      </p:sp>
      <p:sp>
        <p:nvSpPr>
          <p:cNvPr id="6" name="TextBox 5">
            <a:extLst>
              <a:ext uri="{FF2B5EF4-FFF2-40B4-BE49-F238E27FC236}">
                <a16:creationId xmlns:a16="http://schemas.microsoft.com/office/drawing/2014/main" id="{B59A91BF-311A-0394-38F7-4B256CB8A93E}"/>
              </a:ext>
            </a:extLst>
          </p:cNvPr>
          <p:cNvSpPr txBox="1"/>
          <p:nvPr/>
        </p:nvSpPr>
        <p:spPr>
          <a:xfrm>
            <a:off x="7180478" y="6015262"/>
            <a:ext cx="3294781" cy="553998"/>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s-MX" sz="1800" b="1" cap="all" dirty="0">
                <a:latin typeface="Taub Sans Text" pitchFamily="2" charset="0"/>
                <a:ea typeface="Taub Sans Text" pitchFamily="2" charset="0"/>
              </a:rPr>
              <a:t>Escanee aquí para obtener el formulario.</a:t>
            </a:r>
          </a:p>
        </p:txBody>
      </p:sp>
      <p:pic>
        <p:nvPicPr>
          <p:cNvPr id="11" name="Picture 10">
            <a:extLst>
              <a:ext uri="{FF2B5EF4-FFF2-40B4-BE49-F238E27FC236}">
                <a16:creationId xmlns:a16="http://schemas.microsoft.com/office/drawing/2014/main" id="{06402B4B-E926-032C-B7AD-D4CC3AEA767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018" y="4936066"/>
            <a:ext cx="1488013" cy="1488013"/>
          </a:xfrm>
          <a:prstGeom prst="rect">
            <a:avLst/>
          </a:prstGeom>
        </p:spPr>
      </p:pic>
      <p:pic>
        <p:nvPicPr>
          <p:cNvPr id="12" name="Picture 11">
            <a:extLst>
              <a:ext uri="{FF2B5EF4-FFF2-40B4-BE49-F238E27FC236}">
                <a16:creationId xmlns:a16="http://schemas.microsoft.com/office/drawing/2014/main" id="{7FCFB19D-94EF-EDE8-7895-747DC41FFC65}"/>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055743" y="1382790"/>
            <a:ext cx="2387031" cy="3009659"/>
          </a:xfrm>
          <a:prstGeom prst="rect">
            <a:avLst/>
          </a:prstGeom>
          <a:ln>
            <a:solidFill>
              <a:schemeClr val="bg1">
                <a:lumMod val="85000"/>
              </a:schemeClr>
            </a:solidFill>
          </a:ln>
        </p:spPr>
      </p:pic>
      <p:pic>
        <p:nvPicPr>
          <p:cNvPr id="13" name="Picture 12">
            <a:extLst>
              <a:ext uri="{FF2B5EF4-FFF2-40B4-BE49-F238E27FC236}">
                <a16:creationId xmlns:a16="http://schemas.microsoft.com/office/drawing/2014/main" id="{E5D2B7E8-4576-DCE2-E506-DAD7E3325228}"/>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693377" y="2461986"/>
            <a:ext cx="2331594" cy="3009659"/>
          </a:xfrm>
          <a:prstGeom prst="rect">
            <a:avLst/>
          </a:prstGeom>
          <a:ln>
            <a:solidFill>
              <a:schemeClr val="bg1">
                <a:lumMod val="85000"/>
              </a:schemeClr>
            </a:solidFill>
          </a:ln>
        </p:spPr>
      </p:pic>
      <p:pic>
        <p:nvPicPr>
          <p:cNvPr id="14" name="Picture 13">
            <a:extLst>
              <a:ext uri="{FF2B5EF4-FFF2-40B4-BE49-F238E27FC236}">
                <a16:creationId xmlns:a16="http://schemas.microsoft.com/office/drawing/2014/main" id="{23EAA028-8022-718F-3C5E-91FBA6E87B3E}"/>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6805764" y="1386354"/>
            <a:ext cx="2335850" cy="3006095"/>
          </a:xfrm>
          <a:prstGeom prst="rect">
            <a:avLst/>
          </a:prstGeom>
          <a:ln>
            <a:solidFill>
              <a:schemeClr val="bg1">
                <a:lumMod val="85000"/>
              </a:schemeClr>
            </a:solidFill>
          </a:ln>
        </p:spPr>
      </p:pic>
      <p:pic>
        <p:nvPicPr>
          <p:cNvPr id="15" name="Picture 14">
            <a:extLst>
              <a:ext uri="{FF2B5EF4-FFF2-40B4-BE49-F238E27FC236}">
                <a16:creationId xmlns:a16="http://schemas.microsoft.com/office/drawing/2014/main" id="{BA9F01A0-6DCB-7A9C-364C-EC350C9A656E}"/>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a:xfrm>
            <a:off x="8603793" y="2465550"/>
            <a:ext cx="2318614" cy="3006095"/>
          </a:xfrm>
          <a:prstGeom prst="rect">
            <a:avLst/>
          </a:prstGeom>
          <a:ln>
            <a:solidFill>
              <a:schemeClr val="bg1">
                <a:lumMod val="85000"/>
              </a:schemeClr>
            </a:solidFill>
          </a:ln>
        </p:spPr>
      </p:pic>
    </p:spTree>
    <p:extLst>
      <p:ext uri="{BB962C8B-B14F-4D97-AF65-F5344CB8AC3E}">
        <p14:creationId xmlns:p14="http://schemas.microsoft.com/office/powerpoint/2010/main" val="3529877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ection divider">
            <a:extLst>
              <a:ext uri="{FF2B5EF4-FFF2-40B4-BE49-F238E27FC236}">
                <a16:creationId xmlns:a16="http://schemas.microsoft.com/office/drawing/2014/main" id="{23F49966-DAD2-51B5-B6F7-A82B670BCB90}"/>
              </a:ext>
            </a:extLst>
          </p:cNvPr>
          <p:cNvSpPr>
            <a:spLocks noGrp="1"/>
          </p:cNvSpPr>
          <p:nvPr>
            <p:ph type="title" idx="4294967295"/>
          </p:nvPr>
        </p:nvSpPr>
        <p:spPr>
          <a:xfrm>
            <a:off x="560315" y="3855140"/>
            <a:ext cx="11072958" cy="83099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s-MX" sz="5400" dirty="0">
                <a:solidFill>
                  <a:schemeClr val="bg1"/>
                </a:solidFill>
                <a:latin typeface="Taub Sans Text" pitchFamily="2" charset="0"/>
                <a:ea typeface="Taub Sans Text" pitchFamily="2" charset="0"/>
              </a:rPr>
              <a:t>Invertir</a:t>
            </a:r>
          </a:p>
        </p:txBody>
      </p:sp>
      <p:sp>
        <p:nvSpPr>
          <p:cNvPr id="10" name="Number">
            <a:extLst>
              <a:ext uri="{FF2B5EF4-FFF2-40B4-BE49-F238E27FC236}">
                <a16:creationId xmlns:a16="http://schemas.microsoft.com/office/drawing/2014/main" id="{D93BF947-C60A-3F08-7A1C-0E94430D3333}"/>
              </a:ext>
              <a:ext uri="{C183D7F6-B498-43B3-948B-1728B52AA6E4}">
                <adec:decorative xmlns:adec="http://schemas.microsoft.com/office/drawing/2017/decorative" val="1"/>
              </a:ext>
            </a:extLst>
          </p:cNvPr>
          <p:cNvSpPr>
            <a:spLocks/>
          </p:cNvSpPr>
          <p:nvPr/>
        </p:nvSpPr>
        <p:spPr>
          <a:xfrm>
            <a:off x="560315" y="2098848"/>
            <a:ext cx="2422210" cy="6539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defTabSz="914263">
              <a:lnSpc>
                <a:spcPts val="4700"/>
              </a:lnSpc>
              <a:defRPr/>
            </a:pPr>
            <a:r>
              <a:rPr lang="en-US" sz="10999" b="1" dirty="0">
                <a:solidFill>
                  <a:srgbClr val="010035"/>
                </a:solidFill>
                <a:latin typeface="Taub Sans Text" pitchFamily="2" charset="77"/>
                <a:ea typeface="Taub Sans Text" pitchFamily="2" charset="77"/>
                <a:cs typeface="Helvetica"/>
              </a:rPr>
              <a:t>03</a:t>
            </a:r>
          </a:p>
        </p:txBody>
      </p:sp>
    </p:spTree>
    <p:extLst>
      <p:ext uri="{BB962C8B-B14F-4D97-AF65-F5344CB8AC3E}">
        <p14:creationId xmlns:p14="http://schemas.microsoft.com/office/powerpoint/2010/main" val="22583336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Name 1">
            <a:extLst>
              <a:ext uri="{FF2B5EF4-FFF2-40B4-BE49-F238E27FC236}">
                <a16:creationId xmlns:a16="http://schemas.microsoft.com/office/drawing/2014/main" id="{09D6BA96-FAD8-9035-C7B5-80A9E78EAFA5}"/>
              </a:ext>
            </a:extLst>
          </p:cNvPr>
          <p:cNvSpPr>
            <a:spLocks noGrp="1"/>
          </p:cNvSpPr>
          <p:nvPr>
            <p:ph type="body" sz="quarter" idx="23"/>
          </p:nvPr>
        </p:nvSpPr>
        <p:spPr>
          <a:xfrm>
            <a:off x="1723334" y="4569513"/>
            <a:ext cx="2036064" cy="315871"/>
          </a:xfrm>
        </p:spPr>
        <p:txBody>
          <a:bodyPr/>
          <a:lstStyle/>
          <a:p>
            <a:pPr algn="ctr" hangingPunct="1"/>
            <a:r>
              <a:rPr lang="es-MX" sz="2000" dirty="0"/>
              <a:t>Clases de activos</a:t>
            </a:r>
          </a:p>
          <a:p>
            <a:pPr marL="128588" indent="-128588" algn="ctr" hangingPunct="1"/>
            <a:endParaRPr lang="en-US" sz="2000" dirty="0"/>
          </a:p>
        </p:txBody>
      </p:sp>
      <p:sp>
        <p:nvSpPr>
          <p:cNvPr id="2" name="Name 2">
            <a:extLst>
              <a:ext uri="{FF2B5EF4-FFF2-40B4-BE49-F238E27FC236}">
                <a16:creationId xmlns:a16="http://schemas.microsoft.com/office/drawing/2014/main" id="{27F71E15-98D8-4814-E5BF-97A5736F8218}"/>
              </a:ext>
            </a:extLst>
          </p:cNvPr>
          <p:cNvSpPr>
            <a:spLocks noGrp="1"/>
          </p:cNvSpPr>
          <p:nvPr>
            <p:ph type="body" sz="quarter" idx="30"/>
          </p:nvPr>
        </p:nvSpPr>
        <p:spPr>
          <a:xfrm>
            <a:off x="5077970" y="4569513"/>
            <a:ext cx="2036064" cy="315871"/>
          </a:xfrm>
        </p:spPr>
        <p:txBody>
          <a:bodyPr/>
          <a:lstStyle/>
          <a:p>
            <a:pPr algn="ctr" hangingPunct="1"/>
            <a:r>
              <a:rPr lang="es-MX" sz="2000" dirty="0"/>
              <a:t>Tolerancia al riesgo y horizonte temporal</a:t>
            </a:r>
          </a:p>
        </p:txBody>
      </p:sp>
      <p:sp>
        <p:nvSpPr>
          <p:cNvPr id="4" name="Name 3">
            <a:extLst>
              <a:ext uri="{FF2B5EF4-FFF2-40B4-BE49-F238E27FC236}">
                <a16:creationId xmlns:a16="http://schemas.microsoft.com/office/drawing/2014/main" id="{A96270FF-5FA2-090F-756F-6BCDC4C6C7E9}"/>
              </a:ext>
            </a:extLst>
          </p:cNvPr>
          <p:cNvSpPr>
            <a:spLocks noGrp="1"/>
          </p:cNvSpPr>
          <p:nvPr>
            <p:ph type="body" sz="quarter" idx="33"/>
          </p:nvPr>
        </p:nvSpPr>
        <p:spPr>
          <a:xfrm>
            <a:off x="8432605" y="4569513"/>
            <a:ext cx="2370378" cy="315871"/>
          </a:xfrm>
        </p:spPr>
        <p:txBody>
          <a:bodyPr/>
          <a:lstStyle/>
          <a:p>
            <a:pPr algn="ctr" hangingPunct="1"/>
            <a:r>
              <a:rPr lang="es-MX" sz="2000" dirty="0"/>
              <a:t>Distribución de activos vs. diversificación</a:t>
            </a:r>
          </a:p>
        </p:txBody>
      </p:sp>
      <p:sp>
        <p:nvSpPr>
          <p:cNvPr id="14" name="Title">
            <a:extLst>
              <a:ext uri="{FF2B5EF4-FFF2-40B4-BE49-F238E27FC236}">
                <a16:creationId xmlns:a16="http://schemas.microsoft.com/office/drawing/2014/main" id="{83810B25-D976-F249-A370-662C4E17B9BB}"/>
              </a:ext>
            </a:extLst>
          </p:cNvPr>
          <p:cNvSpPr>
            <a:spLocks noGrp="1"/>
          </p:cNvSpPr>
          <p:nvPr>
            <p:ph type="title"/>
          </p:nvPr>
        </p:nvSpPr>
        <p:spPr>
          <a:xfrm>
            <a:off x="369840" y="267112"/>
            <a:ext cx="11452321" cy="553998"/>
          </a:xfrm>
        </p:spPr>
        <p:txBody>
          <a:bodyPr/>
          <a:lstStyle/>
          <a:p>
            <a:r>
              <a:rPr lang="es-MX" sz="3600" dirty="0">
                <a:latin typeface="Taub Sans Text" pitchFamily="2" charset="0"/>
                <a:ea typeface="Taub Sans Text" pitchFamily="2" charset="0"/>
              </a:rPr>
              <a:t>Principios básicos de invertir</a:t>
            </a:r>
            <a:endParaRPr lang="en-US" sz="3600" dirty="0">
              <a:latin typeface="Taub Sans Text" pitchFamily="2" charset="0"/>
              <a:ea typeface="Taub Sans Text" pitchFamily="2" charset="0"/>
            </a:endParaRPr>
          </a:p>
        </p:txBody>
      </p:sp>
      <p:pic>
        <p:nvPicPr>
          <p:cNvPr id="28" name="Picture Placeholder 27" descr="A plate of fruit and vegetables&#10;&#10;AI-generated content may be incorrect.">
            <a:extLst>
              <a:ext uri="{FF2B5EF4-FFF2-40B4-BE49-F238E27FC236}">
                <a16:creationId xmlns:a16="http://schemas.microsoft.com/office/drawing/2014/main" id="{1B5F1800-7A57-809A-90D3-77D7D3EF8742}"/>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16786" r="16786"/>
          <a:stretch>
            <a:fillRect/>
          </a:stretch>
        </p:blipFill>
        <p:spPr/>
      </p:pic>
      <p:pic>
        <p:nvPicPr>
          <p:cNvPr id="30" name="Picture Placeholder 29" descr="A garden with flowers and tools&#10;&#10;AI-generated content may be incorrect.">
            <a:extLst>
              <a:ext uri="{FF2B5EF4-FFF2-40B4-BE49-F238E27FC236}">
                <a16:creationId xmlns:a16="http://schemas.microsoft.com/office/drawing/2014/main" id="{E3EEEBC9-0C52-D6B6-BC9B-4200F22EC0B1}"/>
              </a:ext>
            </a:extLst>
          </p:cNvPr>
          <p:cNvPicPr>
            <a:picLocks noGrp="1" noChangeAspect="1"/>
          </p:cNvPicPr>
          <p:nvPr>
            <p:ph type="pic" sz="quarter" idx="31"/>
          </p:nvPr>
        </p:nvPicPr>
        <p:blipFill>
          <a:blip r:embed="rId4">
            <a:extLst>
              <a:ext uri="{28A0092B-C50C-407E-A947-70E740481C1C}">
                <a14:useLocalDpi xmlns:a14="http://schemas.microsoft.com/office/drawing/2010/main" val="0"/>
              </a:ext>
            </a:extLst>
          </a:blip>
          <a:srcRect l="21819" r="21819"/>
          <a:stretch>
            <a:fillRect/>
          </a:stretch>
        </p:blipFill>
        <p:spPr/>
      </p:pic>
      <p:pic>
        <p:nvPicPr>
          <p:cNvPr id="32" name="Picture Placeholder 31" descr="A group of spoons with spices&#10;&#10;AI-generated content may be incorrect.">
            <a:extLst>
              <a:ext uri="{FF2B5EF4-FFF2-40B4-BE49-F238E27FC236}">
                <a16:creationId xmlns:a16="http://schemas.microsoft.com/office/drawing/2014/main" id="{49E801FC-0AE9-294B-218E-E2F05428C232}"/>
              </a:ext>
            </a:extLst>
          </p:cNvPr>
          <p:cNvPicPr>
            <a:picLocks noGrp="1" noChangeAspect="1"/>
          </p:cNvPicPr>
          <p:nvPr>
            <p:ph type="pic" sz="quarter" idx="34"/>
          </p:nvPr>
        </p:nvPicPr>
        <p:blipFill>
          <a:blip r:embed="rId5">
            <a:extLst>
              <a:ext uri="{28A0092B-C50C-407E-A947-70E740481C1C}">
                <a14:useLocalDpi xmlns:a14="http://schemas.microsoft.com/office/drawing/2010/main" val="0"/>
              </a:ext>
            </a:extLst>
          </a:blip>
          <a:srcRect l="21984" r="21984"/>
          <a:stretch>
            <a:fillRect/>
          </a:stretch>
        </p:blipFill>
        <p:spPr/>
      </p:pic>
    </p:spTree>
    <p:extLst>
      <p:ext uri="{BB962C8B-B14F-4D97-AF65-F5344CB8AC3E}">
        <p14:creationId xmlns:p14="http://schemas.microsoft.com/office/powerpoint/2010/main" val="31148306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a:extLst>
              <a:ext uri="{FF2B5EF4-FFF2-40B4-BE49-F238E27FC236}">
                <a16:creationId xmlns:a16="http://schemas.microsoft.com/office/drawing/2014/main" id="{FD7C193F-CCB0-84EA-1CF0-49C88371A885}"/>
              </a:ext>
            </a:extLst>
          </p:cNvPr>
          <p:cNvSpPr>
            <a:spLocks noGrp="1"/>
          </p:cNvSpPr>
          <p:nvPr>
            <p:ph type="title"/>
          </p:nvPr>
        </p:nvSpPr>
        <p:spPr/>
        <p:txBody>
          <a:bodyPr/>
          <a:lstStyle/>
          <a:p>
            <a:r>
              <a:rPr lang="es-MX" dirty="0"/>
              <a:t>Principios básicos de invertir</a:t>
            </a:r>
            <a:endParaRPr lang="es-AR" dirty="0"/>
          </a:p>
        </p:txBody>
      </p:sp>
      <p:sp>
        <p:nvSpPr>
          <p:cNvPr id="11" name="Subtitle">
            <a:extLst>
              <a:ext uri="{FF2B5EF4-FFF2-40B4-BE49-F238E27FC236}">
                <a16:creationId xmlns:a16="http://schemas.microsoft.com/office/drawing/2014/main" id="{1E4D3A25-1365-0C5B-66AD-87E06FE3FF5C}"/>
              </a:ext>
            </a:extLst>
          </p:cNvPr>
          <p:cNvSpPr>
            <a:spLocks noGrp="1"/>
          </p:cNvSpPr>
          <p:nvPr>
            <p:ph type="body" sz="quarter" idx="15"/>
          </p:nvPr>
        </p:nvSpPr>
        <p:spPr/>
        <p:txBody>
          <a:bodyPr/>
          <a:lstStyle/>
          <a:p>
            <a:r>
              <a:rPr lang="es-MX" dirty="0"/>
              <a:t>Clases de activos y diversificación</a:t>
            </a:r>
          </a:p>
        </p:txBody>
      </p:sp>
      <p:graphicFrame>
        <p:nvGraphicFramePr>
          <p:cNvPr id="32" name="Chart 31">
            <a:extLst>
              <a:ext uri="{FF2B5EF4-FFF2-40B4-BE49-F238E27FC236}">
                <a16:creationId xmlns:a16="http://schemas.microsoft.com/office/drawing/2014/main" id="{896EF116-DA29-F204-E1C3-56F694C8F68F}"/>
              </a:ext>
            </a:extLst>
          </p:cNvPr>
          <p:cNvGraphicFramePr/>
          <p:nvPr>
            <p:extLst>
              <p:ext uri="{D42A27DB-BD31-4B8C-83A1-F6EECF244321}">
                <p14:modId xmlns:p14="http://schemas.microsoft.com/office/powerpoint/2010/main" val="1318728103"/>
              </p:ext>
            </p:extLst>
          </p:nvPr>
        </p:nvGraphicFramePr>
        <p:xfrm>
          <a:off x="3562513" y="2200332"/>
          <a:ext cx="4230877" cy="3350236"/>
        </p:xfrm>
        <a:graphic>
          <a:graphicData uri="http://schemas.openxmlformats.org/drawingml/2006/chart">
            <c:chart xmlns:c="http://schemas.openxmlformats.org/drawingml/2006/chart" xmlns:r="http://schemas.openxmlformats.org/officeDocument/2006/relationships" r:id="rId3"/>
          </a:graphicData>
        </a:graphic>
      </p:graphicFrame>
      <p:grpSp>
        <p:nvGrpSpPr>
          <p:cNvPr id="33" name="Group 32">
            <a:extLst>
              <a:ext uri="{FF2B5EF4-FFF2-40B4-BE49-F238E27FC236}">
                <a16:creationId xmlns:a16="http://schemas.microsoft.com/office/drawing/2014/main" id="{D7704DCD-050A-AFD8-11B4-EBF0E1344127}"/>
              </a:ext>
            </a:extLst>
          </p:cNvPr>
          <p:cNvGrpSpPr/>
          <p:nvPr/>
        </p:nvGrpSpPr>
        <p:grpSpPr>
          <a:xfrm>
            <a:off x="6972264" y="4973729"/>
            <a:ext cx="3647609" cy="1387257"/>
            <a:chOff x="5855081" y="3898424"/>
            <a:chExt cx="3647609" cy="1387257"/>
          </a:xfrm>
        </p:grpSpPr>
        <p:sp>
          <p:nvSpPr>
            <p:cNvPr id="34" name="Subheading in 36pt (Taub Sans 070)">
              <a:extLst>
                <a:ext uri="{FF2B5EF4-FFF2-40B4-BE49-F238E27FC236}">
                  <a16:creationId xmlns:a16="http://schemas.microsoft.com/office/drawing/2014/main" id="{2CE64575-8C82-B2D4-F034-5B7925B5A409}"/>
                </a:ext>
              </a:extLst>
            </p:cNvPr>
            <p:cNvSpPr txBox="1"/>
            <p:nvPr/>
          </p:nvSpPr>
          <p:spPr>
            <a:xfrm>
              <a:off x="5855081" y="3898424"/>
              <a:ext cx="1865377"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pPr algn="ctr"/>
              <a:r>
                <a:rPr lang="es-MX" sz="2000" b="1" dirty="0">
                  <a:solidFill>
                    <a:srgbClr val="334DC7"/>
                  </a:solidFill>
                  <a:latin typeface="Taub Sans Text" pitchFamily="2" charset="0"/>
                  <a:ea typeface="Taub Sans Text" pitchFamily="2" charset="0"/>
                </a:rPr>
                <a:t>Valor estable</a:t>
              </a:r>
            </a:p>
          </p:txBody>
        </p:sp>
        <p:sp>
          <p:nvSpPr>
            <p:cNvPr id="35" name="TextBox 34">
              <a:extLst>
                <a:ext uri="{FF2B5EF4-FFF2-40B4-BE49-F238E27FC236}">
                  <a16:creationId xmlns:a16="http://schemas.microsoft.com/office/drawing/2014/main" id="{46DEFEBF-4175-B686-4C3C-3DBC7E01A0FF}"/>
                </a:ext>
              </a:extLst>
            </p:cNvPr>
            <p:cNvSpPr txBox="1"/>
            <p:nvPr/>
          </p:nvSpPr>
          <p:spPr>
            <a:xfrm>
              <a:off x="5983345" y="4177685"/>
              <a:ext cx="3519345" cy="1107996"/>
            </a:xfrm>
            <a:prstGeom prst="rect">
              <a:avLst/>
            </a:prstGeom>
            <a:noFill/>
          </p:spPr>
          <p:txBody>
            <a:bodyPr wrap="square" rtlCol="0">
              <a:spAutoFit/>
            </a:bodyPr>
            <a:lstStyle/>
            <a:p>
              <a:pPr marL="285750" indent="-285750">
                <a:buClr>
                  <a:srgbClr val="D0271D"/>
                </a:buClr>
                <a:buFont typeface="Wingdings" panose="05000000000000000000" pitchFamily="2" charset="2"/>
                <a:buChar char="§"/>
              </a:pPr>
              <a:r>
                <a:rPr lang="es-MX" sz="1800" dirty="0" err="1">
                  <a:latin typeface="Taub Sans Text" pitchFamily="2" charset="0"/>
                  <a:ea typeface="Taub Sans Text" pitchFamily="2" charset="0"/>
                  <a:cs typeface="Arial"/>
                </a:rPr>
                <a:t>Cds</a:t>
              </a:r>
              <a:r>
                <a:rPr lang="es-MX" sz="1800" dirty="0">
                  <a:latin typeface="Taub Sans Text" pitchFamily="2" charset="0"/>
                  <a:ea typeface="Taub Sans Text" pitchFamily="2" charset="0"/>
                  <a:cs typeface="Arial"/>
                </a:rPr>
                <a:t>, letras del tesoro</a:t>
              </a:r>
            </a:p>
            <a:p>
              <a:pPr marL="285750" indent="-285750">
                <a:buClr>
                  <a:srgbClr val="D0271D"/>
                </a:buClr>
                <a:buFont typeface="Wingdings" panose="05000000000000000000" pitchFamily="2" charset="2"/>
                <a:buChar char="§"/>
              </a:pPr>
              <a:r>
                <a:rPr lang="es-MX" sz="1800" dirty="0">
                  <a:latin typeface="Taub Sans Text" pitchFamily="2" charset="0"/>
                  <a:ea typeface="Taub Sans Text" pitchFamily="2" charset="0"/>
                  <a:cs typeface="Arial"/>
                </a:rPr>
                <a:t>Fondos de mercado monetario</a:t>
              </a:r>
            </a:p>
            <a:p>
              <a:pPr marL="285750" indent="-285750">
                <a:buClr>
                  <a:srgbClr val="D0271D"/>
                </a:buClr>
                <a:buFont typeface="Wingdings" panose="05000000000000000000" pitchFamily="2" charset="2"/>
                <a:buChar char="§"/>
              </a:pPr>
              <a:r>
                <a:rPr lang="es-MX" sz="1800" dirty="0">
                  <a:latin typeface="Taub Sans Text" pitchFamily="2" charset="0"/>
                  <a:ea typeface="Taub Sans Text" pitchFamily="2" charset="0"/>
                  <a:cs typeface="Arial"/>
                </a:rPr>
                <a:t>Fondos de valor estable</a:t>
              </a:r>
            </a:p>
            <a:p>
              <a:pPr marL="285750" indent="-285750">
                <a:buFont typeface="Wingdings" panose="05000000000000000000" pitchFamily="2" charset="2"/>
                <a:buChar char="§"/>
              </a:pPr>
              <a:endParaRPr lang="en-US" sz="1200" dirty="0">
                <a:latin typeface="Taub Sans Text" pitchFamily="2" charset="0"/>
                <a:ea typeface="Taub Sans Text" pitchFamily="2" charset="0"/>
                <a:cs typeface="Arial"/>
              </a:endParaRPr>
            </a:p>
          </p:txBody>
        </p:sp>
      </p:grpSp>
      <p:grpSp>
        <p:nvGrpSpPr>
          <p:cNvPr id="38" name="Group 37">
            <a:extLst>
              <a:ext uri="{FF2B5EF4-FFF2-40B4-BE49-F238E27FC236}">
                <a16:creationId xmlns:a16="http://schemas.microsoft.com/office/drawing/2014/main" id="{C29B9CB6-7DFF-AC1E-9EB7-8C39C6255CDD}"/>
              </a:ext>
            </a:extLst>
          </p:cNvPr>
          <p:cNvGrpSpPr/>
          <p:nvPr/>
        </p:nvGrpSpPr>
        <p:grpSpPr>
          <a:xfrm>
            <a:off x="7427408" y="2404336"/>
            <a:ext cx="2871182" cy="1605786"/>
            <a:chOff x="5855082" y="2066962"/>
            <a:chExt cx="2871182" cy="1605786"/>
          </a:xfrm>
        </p:grpSpPr>
        <p:sp>
          <p:nvSpPr>
            <p:cNvPr id="40" name="Subheading in 36pt (Taub Sans 070)">
              <a:extLst>
                <a:ext uri="{FF2B5EF4-FFF2-40B4-BE49-F238E27FC236}">
                  <a16:creationId xmlns:a16="http://schemas.microsoft.com/office/drawing/2014/main" id="{139060DB-9E29-985F-0DD8-3DA6AD0629B7}"/>
                </a:ext>
              </a:extLst>
            </p:cNvPr>
            <p:cNvSpPr txBox="1"/>
            <p:nvPr/>
          </p:nvSpPr>
          <p:spPr>
            <a:xfrm>
              <a:off x="5855082" y="2066962"/>
              <a:ext cx="987648"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pPr algn="ctr"/>
              <a:r>
                <a:rPr lang="es-MX" sz="2000" b="1" dirty="0">
                  <a:solidFill>
                    <a:srgbClr val="D0271D"/>
                  </a:solidFill>
                  <a:latin typeface="Taub Sans Text" pitchFamily="2" charset="0"/>
                  <a:ea typeface="Taub Sans Text" pitchFamily="2" charset="0"/>
                </a:rPr>
                <a:t>Bonos</a:t>
              </a:r>
              <a:endParaRPr sz="2000" b="1" spc="0" dirty="0">
                <a:solidFill>
                  <a:srgbClr val="D0271D"/>
                </a:solidFill>
                <a:latin typeface="Taub Sans Text" pitchFamily="2" charset="0"/>
                <a:ea typeface="Taub Sans Text" pitchFamily="2" charset="0"/>
              </a:endParaRPr>
            </a:p>
          </p:txBody>
        </p:sp>
        <p:sp>
          <p:nvSpPr>
            <p:cNvPr id="41" name="TextBox 40">
              <a:extLst>
                <a:ext uri="{FF2B5EF4-FFF2-40B4-BE49-F238E27FC236}">
                  <a16:creationId xmlns:a16="http://schemas.microsoft.com/office/drawing/2014/main" id="{A8E388AB-DE63-2BA1-85CA-1170A775880E}"/>
                </a:ext>
              </a:extLst>
            </p:cNvPr>
            <p:cNvSpPr txBox="1"/>
            <p:nvPr/>
          </p:nvSpPr>
          <p:spPr>
            <a:xfrm>
              <a:off x="6024734" y="2472419"/>
              <a:ext cx="2701530" cy="1200329"/>
            </a:xfrm>
            <a:prstGeom prst="rect">
              <a:avLst/>
            </a:prstGeom>
            <a:noFill/>
          </p:spPr>
          <p:txBody>
            <a:bodyPr wrap="square" rtlCol="0">
              <a:spAutoFit/>
            </a:bodyPr>
            <a:lstStyle/>
            <a:p>
              <a:pPr marL="285750" indent="-285750">
                <a:buClr>
                  <a:srgbClr val="D0271D"/>
                </a:buClr>
                <a:buFont typeface="Wingdings" panose="05000000000000000000" pitchFamily="2" charset="2"/>
                <a:buChar char="§"/>
              </a:pPr>
              <a:r>
                <a:rPr lang="es-MX" sz="1800" dirty="0">
                  <a:latin typeface="Taub Sans Text" pitchFamily="2" charset="0"/>
                  <a:ea typeface="Taub Sans Text" pitchFamily="2" charset="0"/>
                  <a:cs typeface="Arial"/>
                </a:rPr>
                <a:t>Bonos del gobierno</a:t>
              </a:r>
            </a:p>
            <a:p>
              <a:pPr marL="285750" indent="-285750">
                <a:buClr>
                  <a:srgbClr val="D0271D"/>
                </a:buClr>
                <a:buFont typeface="Wingdings" panose="05000000000000000000" pitchFamily="2" charset="2"/>
                <a:buChar char="§"/>
              </a:pPr>
              <a:r>
                <a:rPr lang="es-MX" sz="1800" dirty="0">
                  <a:latin typeface="Taub Sans Text" pitchFamily="2" charset="0"/>
                  <a:ea typeface="Taub Sans Text" pitchFamily="2" charset="0"/>
                  <a:cs typeface="Arial"/>
                </a:rPr>
                <a:t>Bonos corporativos</a:t>
              </a:r>
            </a:p>
            <a:p>
              <a:pPr marL="285750" indent="-285750">
                <a:buClr>
                  <a:srgbClr val="D0271D"/>
                </a:buClr>
                <a:buFont typeface="Wingdings" panose="05000000000000000000" pitchFamily="2" charset="2"/>
                <a:buChar char="§"/>
              </a:pPr>
              <a:r>
                <a:rPr lang="es-MX" sz="1800" dirty="0">
                  <a:latin typeface="Taub Sans Text" pitchFamily="2" charset="0"/>
                  <a:ea typeface="Taub Sans Text" pitchFamily="2" charset="0"/>
                  <a:cs typeface="Arial"/>
                </a:rPr>
                <a:t>Fondos mutuos                                de bonos</a:t>
              </a:r>
            </a:p>
          </p:txBody>
        </p:sp>
      </p:grpSp>
      <p:grpSp>
        <p:nvGrpSpPr>
          <p:cNvPr id="45" name="Group 44">
            <a:extLst>
              <a:ext uri="{FF2B5EF4-FFF2-40B4-BE49-F238E27FC236}">
                <a16:creationId xmlns:a16="http://schemas.microsoft.com/office/drawing/2014/main" id="{03CF6CCD-05B1-F599-0BF5-6C20FCA7FEFA}"/>
              </a:ext>
            </a:extLst>
          </p:cNvPr>
          <p:cNvGrpSpPr/>
          <p:nvPr/>
        </p:nvGrpSpPr>
        <p:grpSpPr>
          <a:xfrm>
            <a:off x="1106841" y="2404336"/>
            <a:ext cx="3685020" cy="2190510"/>
            <a:chOff x="446284" y="1639529"/>
            <a:chExt cx="2315560" cy="1315461"/>
          </a:xfrm>
        </p:grpSpPr>
        <p:sp>
          <p:nvSpPr>
            <p:cNvPr id="47" name="Subheading in 36pt (Taub Sans 070)">
              <a:extLst>
                <a:ext uri="{FF2B5EF4-FFF2-40B4-BE49-F238E27FC236}">
                  <a16:creationId xmlns:a16="http://schemas.microsoft.com/office/drawing/2014/main" id="{410E689B-0269-7D83-B930-6B2901B44079}"/>
                </a:ext>
              </a:extLst>
            </p:cNvPr>
            <p:cNvSpPr txBox="1"/>
            <p:nvPr/>
          </p:nvSpPr>
          <p:spPr>
            <a:xfrm>
              <a:off x="446284" y="1639529"/>
              <a:ext cx="987648"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pPr algn="ctr"/>
              <a:r>
                <a:rPr lang="es-MX" sz="2000" b="1" dirty="0">
                  <a:solidFill>
                    <a:srgbClr val="54565A"/>
                  </a:solidFill>
                  <a:latin typeface="Taub Sans Text" pitchFamily="2" charset="0"/>
                  <a:ea typeface="Taub Sans Text" pitchFamily="2" charset="0"/>
                </a:rPr>
                <a:t>Acciones</a:t>
              </a:r>
            </a:p>
            <a:p>
              <a:pPr algn="ctr"/>
              <a:endParaRPr sz="2000" b="1" spc="0" dirty="0">
                <a:solidFill>
                  <a:srgbClr val="54565A"/>
                </a:solidFill>
                <a:latin typeface="Taub Sans Text" pitchFamily="2" charset="0"/>
                <a:ea typeface="Taub Sans Text" pitchFamily="2" charset="0"/>
              </a:endParaRPr>
            </a:p>
          </p:txBody>
        </p:sp>
        <p:sp>
          <p:nvSpPr>
            <p:cNvPr id="48" name="TextBox 47">
              <a:extLst>
                <a:ext uri="{FF2B5EF4-FFF2-40B4-BE49-F238E27FC236}">
                  <a16:creationId xmlns:a16="http://schemas.microsoft.com/office/drawing/2014/main" id="{D25D58A3-3B14-9A0E-8366-286483D27048}"/>
                </a:ext>
              </a:extLst>
            </p:cNvPr>
            <p:cNvSpPr txBox="1"/>
            <p:nvPr/>
          </p:nvSpPr>
          <p:spPr>
            <a:xfrm>
              <a:off x="597695" y="1901469"/>
              <a:ext cx="2164149" cy="1053521"/>
            </a:xfrm>
            <a:prstGeom prst="rect">
              <a:avLst/>
            </a:prstGeom>
            <a:noFill/>
          </p:spPr>
          <p:txBody>
            <a:bodyPr wrap="square" rtlCol="0">
              <a:spAutoFit/>
            </a:bodyPr>
            <a:lstStyle/>
            <a:p>
              <a:pPr marL="285750" indent="-285750">
                <a:buClr>
                  <a:srgbClr val="D0271D"/>
                </a:buClr>
                <a:buFont typeface="Wingdings" panose="05000000000000000000" pitchFamily="2" charset="2"/>
                <a:buChar char="§"/>
              </a:pPr>
              <a:r>
                <a:rPr lang="es-MX" sz="1800" dirty="0">
                  <a:latin typeface="Taub Sans Text" pitchFamily="2" charset="0"/>
                  <a:ea typeface="Taub Sans Text" pitchFamily="2" charset="0"/>
                  <a:cs typeface="Arial"/>
                </a:rPr>
                <a:t>Compañías</a:t>
              </a:r>
            </a:p>
            <a:p>
              <a:pPr marL="285750" indent="-285750">
                <a:buClr>
                  <a:srgbClr val="D0271D"/>
                </a:buClr>
                <a:buFont typeface="Wingdings" panose="05000000000000000000" pitchFamily="2" charset="2"/>
                <a:buChar char="§"/>
              </a:pPr>
              <a:r>
                <a:rPr lang="es-MX" sz="1800" dirty="0">
                  <a:latin typeface="Taub Sans Text" pitchFamily="2" charset="0"/>
                  <a:ea typeface="Taub Sans Text" pitchFamily="2" charset="0"/>
                  <a:cs typeface="Arial"/>
                </a:rPr>
                <a:t>Industrias</a:t>
              </a:r>
            </a:p>
            <a:p>
              <a:pPr marL="285750" indent="-285750">
                <a:buClr>
                  <a:srgbClr val="D0271D"/>
                </a:buClr>
                <a:buFont typeface="Wingdings" panose="05000000000000000000" pitchFamily="2" charset="2"/>
                <a:buChar char="§"/>
              </a:pPr>
              <a:r>
                <a:rPr lang="es-MX" sz="1800" dirty="0">
                  <a:latin typeface="Taub Sans Text" pitchFamily="2" charset="0"/>
                  <a:ea typeface="Taub Sans Text" pitchFamily="2" charset="0"/>
                  <a:cs typeface="Arial"/>
                </a:rPr>
                <a:t>Países</a:t>
              </a:r>
            </a:p>
            <a:p>
              <a:pPr marL="285750" indent="-285750">
                <a:buClr>
                  <a:srgbClr val="D0271D"/>
                </a:buClr>
                <a:buFont typeface="Wingdings" panose="05000000000000000000" pitchFamily="2" charset="2"/>
                <a:buChar char="§"/>
              </a:pPr>
              <a:r>
                <a:rPr lang="es-MX" sz="1800" dirty="0">
                  <a:latin typeface="Taub Sans Text" pitchFamily="2" charset="0"/>
                  <a:ea typeface="Taub Sans Text" pitchFamily="2" charset="0"/>
                  <a:cs typeface="Arial"/>
                </a:rPr>
                <a:t>Fondos mutuos                              de acciones</a:t>
              </a:r>
            </a:p>
            <a:p>
              <a:pPr marL="285750" indent="-285750">
                <a:buFont typeface="Wingdings" panose="05000000000000000000" pitchFamily="2" charset="2"/>
                <a:buChar char="§"/>
              </a:pPr>
              <a:endParaRPr lang="en-US" dirty="0">
                <a:latin typeface="Taub Sans Text" pitchFamily="2" charset="0"/>
                <a:ea typeface="Taub Sans Text" pitchFamily="2" charset="0"/>
                <a:cs typeface="Arial"/>
              </a:endParaRPr>
            </a:p>
          </p:txBody>
        </p:sp>
      </p:grpSp>
      <p:sp>
        <p:nvSpPr>
          <p:cNvPr id="54" name="TextBox 53">
            <a:extLst>
              <a:ext uri="{FF2B5EF4-FFF2-40B4-BE49-F238E27FC236}">
                <a16:creationId xmlns:a16="http://schemas.microsoft.com/office/drawing/2014/main" id="{3BA60852-A330-5B81-4262-C1E8EACFD47A}"/>
              </a:ext>
            </a:extLst>
          </p:cNvPr>
          <p:cNvSpPr txBox="1"/>
          <p:nvPr/>
        </p:nvSpPr>
        <p:spPr>
          <a:xfrm>
            <a:off x="161496" y="5797597"/>
            <a:ext cx="5437199" cy="600164"/>
          </a:xfrm>
          <a:prstGeom prst="rect">
            <a:avLst/>
          </a:prstGeom>
          <a:noFill/>
        </p:spPr>
        <p:txBody>
          <a:bodyPr wrap="square" rtlCol="0">
            <a:spAutoFit/>
          </a:bodyPr>
          <a:lstStyle/>
          <a:p>
            <a:r>
              <a:rPr lang="es-MX" sz="1100" dirty="0">
                <a:latin typeface="Taub Sans Text" pitchFamily="2" charset="0"/>
                <a:ea typeface="Taub Sans Text" pitchFamily="2" charset="0"/>
              </a:rPr>
              <a:t>El uso de la diversificación como parte de su estrategia de inversión no le asegura, ni le garantiza, un mejor desempeño y no puede proteger contra pérdidas en mercados a la baja. </a:t>
            </a:r>
          </a:p>
        </p:txBody>
      </p:sp>
    </p:spTree>
    <p:extLst>
      <p:ext uri="{BB962C8B-B14F-4D97-AF65-F5344CB8AC3E}">
        <p14:creationId xmlns:p14="http://schemas.microsoft.com/office/powerpoint/2010/main" val="15597815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F6DE9C-9894-AF0A-CAD7-E962568A1AF7}"/>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B0DB5006-2168-4348-3BA7-53A41B9AD92E}"/>
              </a:ext>
            </a:extLst>
          </p:cNvPr>
          <p:cNvSpPr>
            <a:spLocks noGrp="1"/>
          </p:cNvSpPr>
          <p:nvPr>
            <p:ph type="title"/>
          </p:nvPr>
        </p:nvSpPr>
        <p:spPr>
          <a:xfrm>
            <a:off x="369048" y="266812"/>
            <a:ext cx="11453112" cy="575925"/>
          </a:xfrm>
        </p:spPr>
        <p:txBody>
          <a:bodyPr/>
          <a:lstStyle/>
          <a:p>
            <a:r>
              <a:rPr lang="es-MX" dirty="0"/>
              <a:t>Principios básicos de invertir</a:t>
            </a:r>
            <a:endParaRPr lang="en-US" dirty="0"/>
          </a:p>
        </p:txBody>
      </p:sp>
      <p:sp>
        <p:nvSpPr>
          <p:cNvPr id="10" name="Subtitle">
            <a:extLst>
              <a:ext uri="{FF2B5EF4-FFF2-40B4-BE49-F238E27FC236}">
                <a16:creationId xmlns:a16="http://schemas.microsoft.com/office/drawing/2014/main" id="{A7B4ABE6-6850-A4DC-E038-6B420759E005}"/>
              </a:ext>
            </a:extLst>
          </p:cNvPr>
          <p:cNvSpPr>
            <a:spLocks noGrp="1"/>
          </p:cNvSpPr>
          <p:nvPr>
            <p:ph type="body" sz="quarter" idx="15"/>
          </p:nvPr>
        </p:nvSpPr>
        <p:spPr>
          <a:xfrm>
            <a:off x="369047" y="873458"/>
            <a:ext cx="11453112" cy="328252"/>
          </a:xfrm>
        </p:spPr>
        <p:txBody>
          <a:bodyPr/>
          <a:lstStyle/>
          <a:p>
            <a:r>
              <a:rPr lang="es-MX" dirty="0"/>
              <a:t>Distribución de activos</a:t>
            </a:r>
          </a:p>
        </p:txBody>
      </p:sp>
      <p:sp>
        <p:nvSpPr>
          <p:cNvPr id="9" name="H2">
            <a:extLst>
              <a:ext uri="{FF2B5EF4-FFF2-40B4-BE49-F238E27FC236}">
                <a16:creationId xmlns:a16="http://schemas.microsoft.com/office/drawing/2014/main" id="{F44EC770-A88A-82DC-4CEB-BC0533CA29C0}"/>
              </a:ext>
            </a:extLst>
          </p:cNvPr>
          <p:cNvSpPr>
            <a:spLocks noGrp="1"/>
          </p:cNvSpPr>
          <p:nvPr>
            <p:ph type="body" sz="quarter" idx="14"/>
          </p:nvPr>
        </p:nvSpPr>
        <p:spPr>
          <a:xfrm>
            <a:off x="369049" y="1783294"/>
            <a:ext cx="11453110" cy="648096"/>
          </a:xfrm>
        </p:spPr>
        <p:txBody>
          <a:bodyPr/>
          <a:lstStyle/>
          <a:p>
            <a:r>
              <a:rPr lang="es-MX" sz="2000" dirty="0">
                <a:ea typeface="Proxima Nova" charset="0"/>
                <a:cs typeface="Proxima Nova" charset="0"/>
              </a:rPr>
              <a:t>Encuentre la mezcla adecuada entre las tres clases de activos.</a:t>
            </a:r>
          </a:p>
        </p:txBody>
      </p:sp>
      <p:sp>
        <p:nvSpPr>
          <p:cNvPr id="3" name="TextBox 2">
            <a:extLst>
              <a:ext uri="{FF2B5EF4-FFF2-40B4-BE49-F238E27FC236}">
                <a16:creationId xmlns:a16="http://schemas.microsoft.com/office/drawing/2014/main" id="{9FD1C75D-860B-E3AB-47D4-29E6FC913891}"/>
              </a:ext>
            </a:extLst>
          </p:cNvPr>
          <p:cNvSpPr txBox="1"/>
          <p:nvPr/>
        </p:nvSpPr>
        <p:spPr>
          <a:xfrm>
            <a:off x="266979" y="5984542"/>
            <a:ext cx="11229776" cy="430887"/>
          </a:xfrm>
          <a:prstGeom prst="rect">
            <a:avLst/>
          </a:prstGeom>
          <a:noFill/>
        </p:spPr>
        <p:txBody>
          <a:bodyPr wrap="square" rtlCol="0">
            <a:spAutoFit/>
          </a:bodyPr>
          <a:lstStyle/>
          <a:p>
            <a:r>
              <a:rPr lang="es-MX" sz="1100" dirty="0">
                <a:latin typeface="Taub Sans Text" pitchFamily="2" charset="0"/>
                <a:ea typeface="Taub Sans Text" pitchFamily="2" charset="0"/>
              </a:rPr>
              <a:t>El utilizar la distribución de activos como parte de su estrategia de inversión no le asegura ni le garantiza un mejor desempeño y no puede proteger contra las pérdidas en mercados en baja. Estas carteras hipotéticas son solo para fines ilustrativos y no una recomendación de una estrategia de distribución de activos específica. </a:t>
            </a:r>
          </a:p>
        </p:txBody>
      </p:sp>
      <p:graphicFrame>
        <p:nvGraphicFramePr>
          <p:cNvPr id="12" name="Chart 11">
            <a:extLst>
              <a:ext uri="{FF2B5EF4-FFF2-40B4-BE49-F238E27FC236}">
                <a16:creationId xmlns:a16="http://schemas.microsoft.com/office/drawing/2014/main" id="{A2F4FE65-A4F0-F210-28DA-E49B4F55C466}"/>
              </a:ext>
            </a:extLst>
          </p:cNvPr>
          <p:cNvGraphicFramePr/>
          <p:nvPr>
            <p:extLst>
              <p:ext uri="{D42A27DB-BD31-4B8C-83A1-F6EECF244321}">
                <p14:modId xmlns:p14="http://schemas.microsoft.com/office/powerpoint/2010/main" val="2014316465"/>
              </p:ext>
            </p:extLst>
          </p:nvPr>
        </p:nvGraphicFramePr>
        <p:xfrm>
          <a:off x="7797629" y="3319166"/>
          <a:ext cx="2920059" cy="2202515"/>
        </p:xfrm>
        <a:graphic>
          <a:graphicData uri="http://schemas.openxmlformats.org/drawingml/2006/chart">
            <c:chart xmlns:c="http://schemas.openxmlformats.org/drawingml/2006/chart" xmlns:r="http://schemas.openxmlformats.org/officeDocument/2006/relationships" r:id="rId3"/>
          </a:graphicData>
        </a:graphic>
      </p:graphicFrame>
      <p:sp>
        <p:nvSpPr>
          <p:cNvPr id="13" name="Subheading in 36pt (Taub Sans 070)">
            <a:extLst>
              <a:ext uri="{FF2B5EF4-FFF2-40B4-BE49-F238E27FC236}">
                <a16:creationId xmlns:a16="http://schemas.microsoft.com/office/drawing/2014/main" id="{516EBE0E-CD99-A7E5-4BA8-C93DED444505}"/>
              </a:ext>
            </a:extLst>
          </p:cNvPr>
          <p:cNvSpPr txBox="1"/>
          <p:nvPr/>
        </p:nvSpPr>
        <p:spPr>
          <a:xfrm>
            <a:off x="2007340" y="2516701"/>
            <a:ext cx="1668294" cy="34941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sz="3600" spc="-107">
                <a:solidFill>
                  <a:schemeClr val="accent6">
                    <a:hueOff val="12172881"/>
                    <a:satOff val="-29209"/>
                    <a:lumOff val="-43333"/>
                  </a:schemeClr>
                </a:solidFill>
              </a:defRPr>
            </a:lvl1pPr>
          </a:lstStyle>
          <a:p>
            <a:pPr algn="ctr"/>
            <a:r>
              <a:rPr lang="es-MX" sz="2000" b="1" dirty="0">
                <a:solidFill>
                  <a:srgbClr val="010035"/>
                </a:solidFill>
                <a:latin typeface="Taub Sans Text" pitchFamily="2" charset="0"/>
                <a:ea typeface="Taub Sans Text" pitchFamily="2" charset="0"/>
              </a:rPr>
              <a:t>Mas tiempo</a:t>
            </a:r>
          </a:p>
        </p:txBody>
      </p:sp>
      <p:sp>
        <p:nvSpPr>
          <p:cNvPr id="15" name="Subheading in 36pt (Taub Sans 070)">
            <a:extLst>
              <a:ext uri="{FF2B5EF4-FFF2-40B4-BE49-F238E27FC236}">
                <a16:creationId xmlns:a16="http://schemas.microsoft.com/office/drawing/2014/main" id="{F14859A5-4EA0-42C2-421B-BED395611F6E}"/>
              </a:ext>
            </a:extLst>
          </p:cNvPr>
          <p:cNvSpPr txBox="1"/>
          <p:nvPr/>
        </p:nvSpPr>
        <p:spPr>
          <a:xfrm>
            <a:off x="8179504" y="2517569"/>
            <a:ext cx="1455882" cy="381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lstStyle>
            <a:lvl1pPr>
              <a:defRPr sz="3600" spc="-107">
                <a:solidFill>
                  <a:schemeClr val="accent6">
                    <a:hueOff val="12172881"/>
                    <a:satOff val="-29209"/>
                    <a:lumOff val="-43333"/>
                  </a:schemeClr>
                </a:solidFill>
              </a:defRPr>
            </a:lvl1pPr>
          </a:lstStyle>
          <a:p>
            <a:pPr algn="ctr"/>
            <a:r>
              <a:rPr lang="es-MX" sz="2000" b="1" dirty="0">
                <a:solidFill>
                  <a:srgbClr val="010035"/>
                </a:solidFill>
                <a:latin typeface="Taub Sans Text" pitchFamily="2" charset="0"/>
                <a:ea typeface="Taub Sans Text" pitchFamily="2" charset="0"/>
              </a:rPr>
              <a:t>Menor tiempo</a:t>
            </a:r>
          </a:p>
        </p:txBody>
      </p:sp>
      <p:grpSp>
        <p:nvGrpSpPr>
          <p:cNvPr id="19" name="Group 18">
            <a:extLst>
              <a:ext uri="{FF2B5EF4-FFF2-40B4-BE49-F238E27FC236}">
                <a16:creationId xmlns:a16="http://schemas.microsoft.com/office/drawing/2014/main" id="{E7906CF7-03C2-3BDB-C6BF-459CB1A67CD2}"/>
              </a:ext>
            </a:extLst>
          </p:cNvPr>
          <p:cNvGrpSpPr/>
          <p:nvPr/>
        </p:nvGrpSpPr>
        <p:grpSpPr>
          <a:xfrm>
            <a:off x="153804" y="3191244"/>
            <a:ext cx="5668190" cy="2979068"/>
            <a:chOff x="153804" y="2431391"/>
            <a:chExt cx="5668190" cy="2979068"/>
          </a:xfrm>
        </p:grpSpPr>
        <p:graphicFrame>
          <p:nvGraphicFramePr>
            <p:cNvPr id="7" name="Chart 6">
              <a:extLst>
                <a:ext uri="{FF2B5EF4-FFF2-40B4-BE49-F238E27FC236}">
                  <a16:creationId xmlns:a16="http://schemas.microsoft.com/office/drawing/2014/main" id="{182E12EF-F880-B9FE-3BB5-435FB8A22879}"/>
                </a:ext>
              </a:extLst>
            </p:cNvPr>
            <p:cNvGraphicFramePr/>
            <p:nvPr>
              <p:extLst>
                <p:ext uri="{D42A27DB-BD31-4B8C-83A1-F6EECF244321}">
                  <p14:modId xmlns:p14="http://schemas.microsoft.com/office/powerpoint/2010/main" val="4061273966"/>
                </p:ext>
              </p:extLst>
            </p:nvPr>
          </p:nvGraphicFramePr>
          <p:xfrm>
            <a:off x="1068947" y="2431391"/>
            <a:ext cx="3837904" cy="2979068"/>
          </p:xfrm>
          <a:graphic>
            <a:graphicData uri="http://schemas.openxmlformats.org/drawingml/2006/chart">
              <c:chart xmlns:c="http://schemas.openxmlformats.org/drawingml/2006/chart" xmlns:r="http://schemas.openxmlformats.org/officeDocument/2006/relationships" r:id="rId4"/>
            </a:graphicData>
          </a:graphic>
        </p:graphicFrame>
        <p:sp>
          <p:nvSpPr>
            <p:cNvPr id="16" name="Subheading in 36pt (Taub Sans 070)">
              <a:extLst>
                <a:ext uri="{FF2B5EF4-FFF2-40B4-BE49-F238E27FC236}">
                  <a16:creationId xmlns:a16="http://schemas.microsoft.com/office/drawing/2014/main" id="{48D63CFD-E5D1-1102-781E-30282A32A506}"/>
                </a:ext>
              </a:extLst>
            </p:cNvPr>
            <p:cNvSpPr txBox="1"/>
            <p:nvPr/>
          </p:nvSpPr>
          <p:spPr>
            <a:xfrm>
              <a:off x="153804" y="3467522"/>
              <a:ext cx="1571759" cy="634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s-MX" sz="1600" b="1" dirty="0">
                  <a:solidFill>
                    <a:srgbClr val="545759"/>
                  </a:solidFill>
                  <a:latin typeface="Taub Sans Text" pitchFamily="2" charset="0"/>
                  <a:ea typeface="Taub Sans Text" pitchFamily="2" charset="0"/>
                </a:rPr>
                <a:t>60% en acciones</a:t>
              </a:r>
            </a:p>
          </p:txBody>
        </p:sp>
        <p:sp>
          <p:nvSpPr>
            <p:cNvPr id="17" name="Subheading in 36pt (Taub Sans 070)">
              <a:extLst>
                <a:ext uri="{FF2B5EF4-FFF2-40B4-BE49-F238E27FC236}">
                  <a16:creationId xmlns:a16="http://schemas.microsoft.com/office/drawing/2014/main" id="{3EEC9756-FE13-0345-58D8-0645CDFEC1DF}"/>
                </a:ext>
              </a:extLst>
            </p:cNvPr>
            <p:cNvSpPr txBox="1"/>
            <p:nvPr/>
          </p:nvSpPr>
          <p:spPr>
            <a:xfrm>
              <a:off x="3868131" y="4471754"/>
              <a:ext cx="1953863"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s-MX" sz="1600" b="1" dirty="0">
                  <a:solidFill>
                    <a:srgbClr val="334DC7"/>
                  </a:solidFill>
                  <a:latin typeface="Taub Sans Text" pitchFamily="2" charset="0"/>
                  <a:ea typeface="Taub Sans Text" pitchFamily="2" charset="0"/>
                </a:rPr>
                <a:t>5% en valor estable</a:t>
              </a:r>
            </a:p>
            <a:p>
              <a:endParaRPr sz="1600" b="1" spc="0" dirty="0">
                <a:solidFill>
                  <a:srgbClr val="334DC7"/>
                </a:solidFill>
                <a:latin typeface="Taub Sans Text" pitchFamily="2" charset="0"/>
                <a:ea typeface="Taub Sans Text" pitchFamily="2" charset="0"/>
              </a:endParaRPr>
            </a:p>
          </p:txBody>
        </p:sp>
        <p:sp>
          <p:nvSpPr>
            <p:cNvPr id="18" name="Subheading in 36pt (Taub Sans 070)">
              <a:extLst>
                <a:ext uri="{FF2B5EF4-FFF2-40B4-BE49-F238E27FC236}">
                  <a16:creationId xmlns:a16="http://schemas.microsoft.com/office/drawing/2014/main" id="{3C01BE9B-DC11-0BD0-DCFE-92D4892D7642}"/>
                </a:ext>
              </a:extLst>
            </p:cNvPr>
            <p:cNvSpPr txBox="1"/>
            <p:nvPr/>
          </p:nvSpPr>
          <p:spPr>
            <a:xfrm>
              <a:off x="3868131" y="2890414"/>
              <a:ext cx="1361135"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s-MX" sz="1600" b="1" dirty="0">
                  <a:solidFill>
                    <a:srgbClr val="D0271D"/>
                  </a:solidFill>
                  <a:latin typeface="Taub Sans Text" pitchFamily="2" charset="0"/>
                  <a:ea typeface="Taub Sans Text" pitchFamily="2" charset="0"/>
                </a:rPr>
                <a:t>35% en bonos</a:t>
              </a:r>
            </a:p>
          </p:txBody>
        </p:sp>
      </p:grpSp>
      <p:sp>
        <p:nvSpPr>
          <p:cNvPr id="20" name="Subheading in 36pt (Taub Sans 070)">
            <a:extLst>
              <a:ext uri="{FF2B5EF4-FFF2-40B4-BE49-F238E27FC236}">
                <a16:creationId xmlns:a16="http://schemas.microsoft.com/office/drawing/2014/main" id="{3E5378EB-8B40-36BD-ADD5-A934F435621A}"/>
              </a:ext>
            </a:extLst>
          </p:cNvPr>
          <p:cNvSpPr txBox="1"/>
          <p:nvPr/>
        </p:nvSpPr>
        <p:spPr>
          <a:xfrm>
            <a:off x="6222899" y="4204587"/>
            <a:ext cx="1953863"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s-MX" sz="1600" b="1" dirty="0">
                <a:solidFill>
                  <a:srgbClr val="334DC7"/>
                </a:solidFill>
                <a:latin typeface="Taub Sans Text" pitchFamily="2" charset="0"/>
                <a:ea typeface="Taub Sans Text" pitchFamily="2" charset="0"/>
              </a:rPr>
              <a:t>25%  en valor estable</a:t>
            </a:r>
          </a:p>
        </p:txBody>
      </p:sp>
      <p:sp>
        <p:nvSpPr>
          <p:cNvPr id="21" name="Subheading in 36pt (Taub Sans 070)">
            <a:extLst>
              <a:ext uri="{FF2B5EF4-FFF2-40B4-BE49-F238E27FC236}">
                <a16:creationId xmlns:a16="http://schemas.microsoft.com/office/drawing/2014/main" id="{10F0B4B0-BEB6-237F-08B6-B3E5222EC0CC}"/>
              </a:ext>
            </a:extLst>
          </p:cNvPr>
          <p:cNvSpPr txBox="1"/>
          <p:nvPr/>
        </p:nvSpPr>
        <p:spPr>
          <a:xfrm>
            <a:off x="9303335" y="3111778"/>
            <a:ext cx="1571759" cy="63444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s-MX" sz="1600" b="1" dirty="0">
                <a:solidFill>
                  <a:srgbClr val="545759"/>
                </a:solidFill>
                <a:latin typeface="Taub Sans Text" pitchFamily="2" charset="0"/>
                <a:ea typeface="Taub Sans Text" pitchFamily="2" charset="0"/>
              </a:rPr>
              <a:t>5% en acciones</a:t>
            </a:r>
          </a:p>
        </p:txBody>
      </p:sp>
      <p:sp>
        <p:nvSpPr>
          <p:cNvPr id="22" name="Subheading in 36pt (Taub Sans 070)">
            <a:extLst>
              <a:ext uri="{FF2B5EF4-FFF2-40B4-BE49-F238E27FC236}">
                <a16:creationId xmlns:a16="http://schemas.microsoft.com/office/drawing/2014/main" id="{A56270AB-D26D-C711-5DA6-D429E8592A4B}"/>
              </a:ext>
            </a:extLst>
          </p:cNvPr>
          <p:cNvSpPr txBox="1"/>
          <p:nvPr/>
        </p:nvSpPr>
        <p:spPr>
          <a:xfrm>
            <a:off x="9892729" y="5181611"/>
            <a:ext cx="1361135"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s-MX" sz="1600" b="1" dirty="0">
                <a:solidFill>
                  <a:srgbClr val="D0271D"/>
                </a:solidFill>
                <a:latin typeface="Taub Sans Text" pitchFamily="2" charset="0"/>
                <a:ea typeface="Taub Sans Text" pitchFamily="2" charset="0"/>
              </a:rPr>
              <a:t>70% en bonos</a:t>
            </a:r>
          </a:p>
        </p:txBody>
      </p:sp>
    </p:spTree>
    <p:extLst>
      <p:ext uri="{BB962C8B-B14F-4D97-AF65-F5344CB8AC3E}">
        <p14:creationId xmlns:p14="http://schemas.microsoft.com/office/powerpoint/2010/main" val="11927854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19ECD-4D5F-7385-C130-13C9CCAE16D6}"/>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4A637E8A-FA46-FA01-56DA-C076D5A0EBB5}"/>
              </a:ext>
            </a:extLst>
          </p:cNvPr>
          <p:cNvSpPr>
            <a:spLocks noGrp="1"/>
          </p:cNvSpPr>
          <p:nvPr>
            <p:ph type="title"/>
          </p:nvPr>
        </p:nvSpPr>
        <p:spPr>
          <a:xfrm>
            <a:off x="369048" y="266812"/>
            <a:ext cx="11465810" cy="553926"/>
          </a:xfrm>
        </p:spPr>
        <p:txBody>
          <a:bodyPr/>
          <a:lstStyle/>
          <a:p>
            <a:r>
              <a:rPr lang="es-MX" dirty="0"/>
              <a:t>Inversiones de fondos con fecha objetivo</a:t>
            </a:r>
            <a:endParaRPr lang="en-US" dirty="0"/>
          </a:p>
        </p:txBody>
      </p:sp>
      <p:sp>
        <p:nvSpPr>
          <p:cNvPr id="9" name="Subtitle">
            <a:extLst>
              <a:ext uri="{FF2B5EF4-FFF2-40B4-BE49-F238E27FC236}">
                <a16:creationId xmlns:a16="http://schemas.microsoft.com/office/drawing/2014/main" id="{546D3148-8AF6-F117-B9CE-114AC1A99390}"/>
              </a:ext>
            </a:extLst>
          </p:cNvPr>
          <p:cNvSpPr>
            <a:spLocks noGrp="1"/>
          </p:cNvSpPr>
          <p:nvPr>
            <p:ph type="body" sz="quarter" idx="15"/>
          </p:nvPr>
        </p:nvSpPr>
        <p:spPr>
          <a:xfrm>
            <a:off x="369047" y="873458"/>
            <a:ext cx="11465810" cy="328252"/>
          </a:xfrm>
        </p:spPr>
        <p:txBody>
          <a:bodyPr/>
          <a:lstStyle/>
          <a:p>
            <a:r>
              <a:rPr lang="es-MX" sz="2000" dirty="0"/>
              <a:t>Gestione la tolerancia al riesgo y el horizonte temporal</a:t>
            </a:r>
          </a:p>
        </p:txBody>
      </p:sp>
      <p:sp>
        <p:nvSpPr>
          <p:cNvPr id="3" name="H2">
            <a:extLst>
              <a:ext uri="{FF2B5EF4-FFF2-40B4-BE49-F238E27FC236}">
                <a16:creationId xmlns:a16="http://schemas.microsoft.com/office/drawing/2014/main" id="{874BDEE9-2550-24DF-E85B-B922DCFBD1CE}"/>
              </a:ext>
            </a:extLst>
          </p:cNvPr>
          <p:cNvSpPr>
            <a:spLocks noGrp="1"/>
          </p:cNvSpPr>
          <p:nvPr>
            <p:ph type="body" sz="quarter" idx="23"/>
          </p:nvPr>
        </p:nvSpPr>
        <p:spPr>
          <a:xfrm>
            <a:off x="369049" y="1641625"/>
            <a:ext cx="11465808" cy="315871"/>
          </a:xfrm>
        </p:spPr>
        <p:txBody>
          <a:bodyPr/>
          <a:lstStyle/>
          <a:p>
            <a:r>
              <a:rPr lang="es-MX" sz="1500" dirty="0"/>
              <a:t>Cómo se ajustan los fondos con fecha objetivo con el tiempo al volverse más conservadora cada cartera.</a:t>
            </a:r>
          </a:p>
        </p:txBody>
      </p:sp>
      <p:graphicFrame>
        <p:nvGraphicFramePr>
          <p:cNvPr id="2" name="Chart 1">
            <a:extLst>
              <a:ext uri="{FF2B5EF4-FFF2-40B4-BE49-F238E27FC236}">
                <a16:creationId xmlns:a16="http://schemas.microsoft.com/office/drawing/2014/main" id="{EB9BA553-4174-0DC9-6BED-3B11CD383CA9}"/>
              </a:ext>
            </a:extLst>
          </p:cNvPr>
          <p:cNvGraphicFramePr/>
          <p:nvPr>
            <p:extLst>
              <p:ext uri="{D42A27DB-BD31-4B8C-83A1-F6EECF244321}">
                <p14:modId xmlns:p14="http://schemas.microsoft.com/office/powerpoint/2010/main" val="3559141439"/>
              </p:ext>
            </p:extLst>
          </p:nvPr>
        </p:nvGraphicFramePr>
        <p:xfrm>
          <a:off x="1063714" y="2249779"/>
          <a:ext cx="2279915" cy="190879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4" name="Chart 3">
            <a:extLst>
              <a:ext uri="{FF2B5EF4-FFF2-40B4-BE49-F238E27FC236}">
                <a16:creationId xmlns:a16="http://schemas.microsoft.com/office/drawing/2014/main" id="{E9070F41-4542-7434-769A-F069625DB8EE}"/>
              </a:ext>
            </a:extLst>
          </p:cNvPr>
          <p:cNvGraphicFramePr/>
          <p:nvPr>
            <p:extLst>
              <p:ext uri="{D42A27DB-BD31-4B8C-83A1-F6EECF244321}">
                <p14:modId xmlns:p14="http://schemas.microsoft.com/office/powerpoint/2010/main" val="180772329"/>
              </p:ext>
            </p:extLst>
          </p:nvPr>
        </p:nvGraphicFramePr>
        <p:xfrm>
          <a:off x="4330077" y="2241249"/>
          <a:ext cx="2279914" cy="188969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5" name="Chart 4">
            <a:extLst>
              <a:ext uri="{FF2B5EF4-FFF2-40B4-BE49-F238E27FC236}">
                <a16:creationId xmlns:a16="http://schemas.microsoft.com/office/drawing/2014/main" id="{0FE88B29-3406-3DBB-EAD1-6E864E458EBA}"/>
              </a:ext>
            </a:extLst>
          </p:cNvPr>
          <p:cNvGraphicFramePr/>
          <p:nvPr>
            <p:extLst>
              <p:ext uri="{D42A27DB-BD31-4B8C-83A1-F6EECF244321}">
                <p14:modId xmlns:p14="http://schemas.microsoft.com/office/powerpoint/2010/main" val="2711438885"/>
              </p:ext>
            </p:extLst>
          </p:nvPr>
        </p:nvGraphicFramePr>
        <p:xfrm>
          <a:off x="7734600" y="2272773"/>
          <a:ext cx="2298962" cy="1885805"/>
        </p:xfrm>
        <a:graphic>
          <a:graphicData uri="http://schemas.openxmlformats.org/drawingml/2006/chart">
            <c:chart xmlns:c="http://schemas.openxmlformats.org/drawingml/2006/chart" xmlns:r="http://schemas.openxmlformats.org/officeDocument/2006/relationships" r:id="rId5"/>
          </a:graphicData>
        </a:graphic>
      </p:graphicFrame>
      <p:sp>
        <p:nvSpPr>
          <p:cNvPr id="6" name="TextBox 5">
            <a:extLst>
              <a:ext uri="{FF2B5EF4-FFF2-40B4-BE49-F238E27FC236}">
                <a16:creationId xmlns:a16="http://schemas.microsoft.com/office/drawing/2014/main" id="{9E9C3BB5-F42E-7759-0863-8D5C88B02E69}"/>
              </a:ext>
            </a:extLst>
          </p:cNvPr>
          <p:cNvSpPr txBox="1"/>
          <p:nvPr/>
        </p:nvSpPr>
        <p:spPr>
          <a:xfrm>
            <a:off x="964320" y="4700002"/>
            <a:ext cx="2478701" cy="8925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t">
            <a:spAutoFit/>
          </a:bodyPr>
          <a:lstStyle/>
          <a:p>
            <a:pPr marL="0" marR="0" indent="0" algn="ctr" defTabSz="1219200" rtl="0" fontAlgn="auto" latinLnBrk="0" hangingPunct="0">
              <a:lnSpc>
                <a:spcPct val="100000"/>
              </a:lnSpc>
              <a:spcBef>
                <a:spcPts val="0"/>
              </a:spcBef>
              <a:spcAft>
                <a:spcPts val="0"/>
              </a:spcAft>
              <a:buClrTx/>
              <a:buSzTx/>
              <a:buFontTx/>
              <a:buNone/>
              <a:tabLst/>
            </a:pPr>
            <a:r>
              <a:rPr kumimoji="0" lang="es-MX" sz="1400" b="0" i="0" u="none" strike="noStrike" cap="none" normalizeH="0" dirty="0">
                <a:ln>
                  <a:noFill/>
                </a:ln>
                <a:solidFill>
                  <a:srgbClr val="010035"/>
                </a:solidFill>
                <a:uFillTx/>
                <a:latin typeface="Taub Sans Text" pitchFamily="2" charset="0"/>
                <a:ea typeface="Taub Sans Text" pitchFamily="2" charset="0"/>
                <a:cs typeface="TaubSans-Regular"/>
                <a:sym typeface="TaubSans-Regular"/>
              </a:rPr>
              <a:t>La cartera incluirá inicialmente una mezcla de fondos más agresivos.</a:t>
            </a:r>
          </a:p>
        </p:txBody>
      </p:sp>
      <p:sp>
        <p:nvSpPr>
          <p:cNvPr id="7" name="TextBox 6">
            <a:extLst>
              <a:ext uri="{FF2B5EF4-FFF2-40B4-BE49-F238E27FC236}">
                <a16:creationId xmlns:a16="http://schemas.microsoft.com/office/drawing/2014/main" id="{A9AD5BA6-5FD1-1603-F0CB-C6DAE7FE50EC}"/>
              </a:ext>
            </a:extLst>
          </p:cNvPr>
          <p:cNvSpPr txBox="1"/>
          <p:nvPr/>
        </p:nvSpPr>
        <p:spPr>
          <a:xfrm>
            <a:off x="4137570" y="4689764"/>
            <a:ext cx="2664927" cy="1107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t">
            <a:spAutoFit/>
          </a:bodyPr>
          <a:lstStyle/>
          <a:p>
            <a:pPr marL="0" marR="0" indent="0" algn="ctr" defTabSz="1219200" rtl="0" fontAlgn="auto" latinLnBrk="0" hangingPunct="0">
              <a:lnSpc>
                <a:spcPct val="100000"/>
              </a:lnSpc>
              <a:spcBef>
                <a:spcPts val="0"/>
              </a:spcBef>
              <a:spcAft>
                <a:spcPts val="0"/>
              </a:spcAft>
              <a:buClrTx/>
              <a:buSzTx/>
              <a:buFontTx/>
              <a:buNone/>
              <a:tabLst/>
            </a:pPr>
            <a:r>
              <a:rPr kumimoji="0" lang="es-MX" sz="1400" b="0" i="0" u="none" strike="noStrike" cap="none" normalizeH="0" dirty="0">
                <a:ln>
                  <a:noFill/>
                </a:ln>
                <a:solidFill>
                  <a:srgbClr val="010035"/>
                </a:solidFill>
                <a:uFillTx/>
                <a:latin typeface="Taub Sans Text" pitchFamily="2" charset="0"/>
                <a:ea typeface="Taub Sans Text" pitchFamily="2" charset="0"/>
                <a:cs typeface="TaubSans-Regular"/>
                <a:sym typeface="TaubSans-Regular"/>
              </a:rPr>
              <a:t>Parte del dinero se mueve gradualmente de fondos más agresivos hacia fondos más orientados a los ingresos.</a:t>
            </a:r>
          </a:p>
        </p:txBody>
      </p:sp>
      <p:sp>
        <p:nvSpPr>
          <p:cNvPr id="12" name="TextBox 11">
            <a:extLst>
              <a:ext uri="{FF2B5EF4-FFF2-40B4-BE49-F238E27FC236}">
                <a16:creationId xmlns:a16="http://schemas.microsoft.com/office/drawing/2014/main" id="{BB4A63B6-3A16-D8A2-6AFA-D5F0B0511ABE}"/>
              </a:ext>
            </a:extLst>
          </p:cNvPr>
          <p:cNvSpPr txBox="1"/>
          <p:nvPr/>
        </p:nvSpPr>
        <p:spPr>
          <a:xfrm>
            <a:off x="8019280" y="4797486"/>
            <a:ext cx="1892189" cy="1107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t">
            <a:spAutoFit/>
          </a:bodyPr>
          <a:lstStyle/>
          <a:p>
            <a:pPr marL="0" marR="0" indent="0" algn="ctr" defTabSz="1219200" rtl="0" fontAlgn="auto" latinLnBrk="0" hangingPunct="0">
              <a:lnSpc>
                <a:spcPct val="100000"/>
              </a:lnSpc>
              <a:spcBef>
                <a:spcPts val="0"/>
              </a:spcBef>
              <a:spcAft>
                <a:spcPts val="0"/>
              </a:spcAft>
              <a:buClrTx/>
              <a:buSzTx/>
              <a:buFontTx/>
              <a:buNone/>
              <a:tabLst/>
            </a:pPr>
            <a:r>
              <a:rPr kumimoji="0" lang="es-MX" sz="1400" b="0" i="0" u="none" strike="noStrike" cap="none" normalizeH="0" dirty="0">
                <a:ln>
                  <a:noFill/>
                </a:ln>
                <a:solidFill>
                  <a:srgbClr val="121C4E"/>
                </a:solidFill>
                <a:uFillTx/>
                <a:latin typeface="Taub Sans Text" pitchFamily="2" charset="0"/>
                <a:ea typeface="Taub Sans Text" pitchFamily="2" charset="0"/>
                <a:cs typeface="TaubSans-Regular"/>
                <a:sym typeface="TaubSans-Regular"/>
              </a:rPr>
              <a:t>Se distribuye más hacia fondos de estabilidad del capital.</a:t>
            </a:r>
          </a:p>
        </p:txBody>
      </p:sp>
      <p:cxnSp>
        <p:nvCxnSpPr>
          <p:cNvPr id="13" name="Straight Connector 12">
            <a:extLst>
              <a:ext uri="{FF2B5EF4-FFF2-40B4-BE49-F238E27FC236}">
                <a16:creationId xmlns:a16="http://schemas.microsoft.com/office/drawing/2014/main" id="{2FBFAE88-8EC4-0376-87CC-DBE92C594882}"/>
              </a:ext>
            </a:extLst>
          </p:cNvPr>
          <p:cNvCxnSpPr>
            <a:cxnSpLocks/>
          </p:cNvCxnSpPr>
          <p:nvPr/>
        </p:nvCxnSpPr>
        <p:spPr bwMode="auto">
          <a:xfrm>
            <a:off x="2875547" y="4480779"/>
            <a:ext cx="5096475" cy="0"/>
          </a:xfrm>
          <a:prstGeom prst="line">
            <a:avLst/>
          </a:prstGeom>
          <a:solidFill>
            <a:srgbClr val="C8DCF0"/>
          </a:solidFill>
          <a:ln w="25400" cap="rnd" cmpd="sng" algn="ctr">
            <a:solidFill>
              <a:srgbClr val="CF271D"/>
            </a:solidFill>
            <a:prstDash val="sysDot"/>
            <a:round/>
            <a:headEnd type="none" w="med" len="med"/>
            <a:tailEnd type="triangle" w="med" len="med"/>
          </a:ln>
          <a:effectLst/>
        </p:spPr>
      </p:cxnSp>
      <p:sp>
        <p:nvSpPr>
          <p:cNvPr id="14" name="TextBox 13">
            <a:extLst>
              <a:ext uri="{FF2B5EF4-FFF2-40B4-BE49-F238E27FC236}">
                <a16:creationId xmlns:a16="http://schemas.microsoft.com/office/drawing/2014/main" id="{EF5B6853-B1AB-6C63-D28E-F22033DB9598}"/>
              </a:ext>
            </a:extLst>
          </p:cNvPr>
          <p:cNvSpPr txBox="1"/>
          <p:nvPr/>
        </p:nvSpPr>
        <p:spPr>
          <a:xfrm>
            <a:off x="1560213" y="4195103"/>
            <a:ext cx="1821879" cy="492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t">
            <a:spAutoFit/>
          </a:bodyPr>
          <a:lstStyle/>
          <a:p>
            <a:pPr marL="0" marR="0" indent="0" algn="l" defTabSz="1219200" rtl="0" fontAlgn="auto" latinLnBrk="0" hangingPunct="0">
              <a:lnSpc>
                <a:spcPct val="100000"/>
              </a:lnSpc>
              <a:spcBef>
                <a:spcPts val="0"/>
              </a:spcBef>
              <a:spcAft>
                <a:spcPts val="0"/>
              </a:spcAft>
              <a:buClrTx/>
              <a:buSzTx/>
              <a:buFontTx/>
              <a:buNone/>
              <a:tabLst/>
            </a:pPr>
            <a:r>
              <a:rPr kumimoji="0" lang="es-MX" sz="1600" b="0" i="0" u="none" strike="noStrike" cap="none" normalizeH="0" baseline="0" dirty="0">
                <a:ln>
                  <a:noFill/>
                </a:ln>
                <a:solidFill>
                  <a:srgbClr val="202020"/>
                </a:solidFill>
                <a:uFillTx/>
                <a:latin typeface="Taub Sans Text" pitchFamily="2" charset="0"/>
                <a:ea typeface="Taub Sans Text" pitchFamily="2" charset="0"/>
                <a:cs typeface="TaubSans-Regular"/>
                <a:sym typeface="TaubSans-Regular"/>
              </a:rPr>
              <a:t>Más agresivo</a:t>
            </a:r>
          </a:p>
        </p:txBody>
      </p:sp>
      <p:sp>
        <p:nvSpPr>
          <p:cNvPr id="15" name="TextBox 14">
            <a:extLst>
              <a:ext uri="{FF2B5EF4-FFF2-40B4-BE49-F238E27FC236}">
                <a16:creationId xmlns:a16="http://schemas.microsoft.com/office/drawing/2014/main" id="{5E271805-C941-7D3C-0B07-F36BDD91634F}"/>
              </a:ext>
            </a:extLst>
          </p:cNvPr>
          <p:cNvSpPr txBox="1"/>
          <p:nvPr/>
        </p:nvSpPr>
        <p:spPr>
          <a:xfrm>
            <a:off x="8019280" y="4224088"/>
            <a:ext cx="2070833" cy="4924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121918" tIns="121918" rIns="121918" bIns="121918" numCol="1" spcCol="38100" rtlCol="0" anchor="t">
            <a:spAutoFit/>
          </a:bodyPr>
          <a:lstStyle/>
          <a:p>
            <a:pPr marL="0" marR="0" indent="0" algn="l" defTabSz="1219200" rtl="0" fontAlgn="auto" latinLnBrk="0" hangingPunct="0">
              <a:lnSpc>
                <a:spcPct val="100000"/>
              </a:lnSpc>
              <a:spcBef>
                <a:spcPts val="0"/>
              </a:spcBef>
              <a:spcAft>
                <a:spcPts val="0"/>
              </a:spcAft>
              <a:buClrTx/>
              <a:buSzTx/>
              <a:buFontTx/>
              <a:buNone/>
              <a:tabLst/>
            </a:pPr>
            <a:r>
              <a:rPr kumimoji="0" lang="es-MX" sz="1600" b="0" i="0" u="none" strike="noStrike" cap="none" normalizeH="0" baseline="0" dirty="0">
                <a:ln>
                  <a:noFill/>
                </a:ln>
                <a:solidFill>
                  <a:srgbClr val="202020"/>
                </a:solidFill>
                <a:uFillTx/>
                <a:latin typeface="Taub Sans Text" pitchFamily="2" charset="0"/>
                <a:ea typeface="Taub Sans Text" pitchFamily="2" charset="0"/>
                <a:cs typeface="TaubSans-Regular"/>
                <a:sym typeface="TaubSans-Regular"/>
              </a:rPr>
              <a:t>Más conservador</a:t>
            </a:r>
          </a:p>
        </p:txBody>
      </p:sp>
      <p:grpSp>
        <p:nvGrpSpPr>
          <p:cNvPr id="28" name="Group 27">
            <a:extLst>
              <a:ext uri="{FF2B5EF4-FFF2-40B4-BE49-F238E27FC236}">
                <a16:creationId xmlns:a16="http://schemas.microsoft.com/office/drawing/2014/main" id="{9D651EE3-5867-3E5E-277F-4C4FF511EDE7}"/>
              </a:ext>
            </a:extLst>
          </p:cNvPr>
          <p:cNvGrpSpPr/>
          <p:nvPr/>
        </p:nvGrpSpPr>
        <p:grpSpPr>
          <a:xfrm>
            <a:off x="3505291" y="6069736"/>
            <a:ext cx="5115633" cy="437698"/>
            <a:chOff x="2629528" y="6069736"/>
            <a:chExt cx="5115633" cy="437698"/>
          </a:xfrm>
        </p:grpSpPr>
        <p:grpSp>
          <p:nvGrpSpPr>
            <p:cNvPr id="23" name="Group 22">
              <a:extLst>
                <a:ext uri="{FF2B5EF4-FFF2-40B4-BE49-F238E27FC236}">
                  <a16:creationId xmlns:a16="http://schemas.microsoft.com/office/drawing/2014/main" id="{973A7F1D-8C08-2453-1A9D-1F0C1BCFF6E5}"/>
                </a:ext>
              </a:extLst>
            </p:cNvPr>
            <p:cNvGrpSpPr/>
            <p:nvPr/>
          </p:nvGrpSpPr>
          <p:grpSpPr>
            <a:xfrm>
              <a:off x="2629528" y="6069736"/>
              <a:ext cx="2402716" cy="427180"/>
              <a:chOff x="2509473" y="6072307"/>
              <a:chExt cx="2402716" cy="427180"/>
            </a:xfrm>
          </p:grpSpPr>
          <p:sp>
            <p:nvSpPr>
              <p:cNvPr id="19" name="Subheading in 36pt (Taub Sans 070)">
                <a:extLst>
                  <a:ext uri="{FF2B5EF4-FFF2-40B4-BE49-F238E27FC236}">
                    <a16:creationId xmlns:a16="http://schemas.microsoft.com/office/drawing/2014/main" id="{8DC0CDD0-7BAC-E072-FE04-A58F8ED4DDF1}"/>
                  </a:ext>
                </a:extLst>
              </p:cNvPr>
              <p:cNvSpPr txBox="1"/>
              <p:nvPr/>
            </p:nvSpPr>
            <p:spPr>
              <a:xfrm>
                <a:off x="2958326" y="6118487"/>
                <a:ext cx="1953863"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s-MX" sz="1600" b="1" dirty="0">
                    <a:solidFill>
                      <a:srgbClr val="334DC7"/>
                    </a:solidFill>
                    <a:latin typeface="Taub Sans Text" pitchFamily="2" charset="0"/>
                    <a:ea typeface="Taub Sans Text" pitchFamily="2" charset="0"/>
                  </a:rPr>
                  <a:t>Valor estable</a:t>
                </a:r>
              </a:p>
            </p:txBody>
          </p:sp>
          <p:sp>
            <p:nvSpPr>
              <p:cNvPr id="20" name="Rectangle 19">
                <a:extLst>
                  <a:ext uri="{FF2B5EF4-FFF2-40B4-BE49-F238E27FC236}">
                    <a16:creationId xmlns:a16="http://schemas.microsoft.com/office/drawing/2014/main" id="{57E4BC99-8F5B-3278-9D56-9AD962F34A6C}"/>
                  </a:ext>
                </a:extLst>
              </p:cNvPr>
              <p:cNvSpPr/>
              <p:nvPr/>
            </p:nvSpPr>
            <p:spPr>
              <a:xfrm>
                <a:off x="2509473" y="6072307"/>
                <a:ext cx="373487" cy="381000"/>
              </a:xfrm>
              <a:prstGeom prst="rect">
                <a:avLst/>
              </a:prstGeom>
              <a:solidFill>
                <a:srgbClr val="334DC7"/>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Taub Sans Text" pitchFamily="2" charset="0"/>
                  <a:ea typeface="Taub Sans Text" pitchFamily="2" charset="0"/>
                </a:endParaRPr>
              </a:p>
            </p:txBody>
          </p:sp>
        </p:grpSp>
        <p:grpSp>
          <p:nvGrpSpPr>
            <p:cNvPr id="27" name="Group 26">
              <a:extLst>
                <a:ext uri="{FF2B5EF4-FFF2-40B4-BE49-F238E27FC236}">
                  <a16:creationId xmlns:a16="http://schemas.microsoft.com/office/drawing/2014/main" id="{51030B0F-79FB-763D-350F-7789C1CC425E}"/>
                </a:ext>
              </a:extLst>
            </p:cNvPr>
            <p:cNvGrpSpPr/>
            <p:nvPr/>
          </p:nvGrpSpPr>
          <p:grpSpPr>
            <a:xfrm>
              <a:off x="5651553" y="6069736"/>
              <a:ext cx="2093608" cy="402504"/>
              <a:chOff x="5846431" y="6069736"/>
              <a:chExt cx="2093608" cy="402504"/>
            </a:xfrm>
          </p:grpSpPr>
          <p:sp>
            <p:nvSpPr>
              <p:cNvPr id="17" name="Subheading in 36pt (Taub Sans 070)">
                <a:extLst>
                  <a:ext uri="{FF2B5EF4-FFF2-40B4-BE49-F238E27FC236}">
                    <a16:creationId xmlns:a16="http://schemas.microsoft.com/office/drawing/2014/main" id="{D72902BF-B223-EA87-0558-1D3E723C000F}"/>
                  </a:ext>
                </a:extLst>
              </p:cNvPr>
              <p:cNvSpPr txBox="1"/>
              <p:nvPr/>
            </p:nvSpPr>
            <p:spPr>
              <a:xfrm>
                <a:off x="6368280" y="6113504"/>
                <a:ext cx="1571759" cy="35873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s-MX" sz="1600" b="1" dirty="0">
                    <a:solidFill>
                      <a:srgbClr val="545759"/>
                    </a:solidFill>
                    <a:latin typeface="Taub Sans Text" pitchFamily="2" charset="0"/>
                    <a:ea typeface="Taub Sans Text" pitchFamily="2" charset="0"/>
                  </a:rPr>
                  <a:t>Acciones</a:t>
                </a:r>
              </a:p>
            </p:txBody>
          </p:sp>
          <p:sp>
            <p:nvSpPr>
              <p:cNvPr id="24" name="Rectangle 23">
                <a:extLst>
                  <a:ext uri="{FF2B5EF4-FFF2-40B4-BE49-F238E27FC236}">
                    <a16:creationId xmlns:a16="http://schemas.microsoft.com/office/drawing/2014/main" id="{3DB4306F-8D02-DCBD-0CD5-C89B269A08B9}"/>
                  </a:ext>
                </a:extLst>
              </p:cNvPr>
              <p:cNvSpPr/>
              <p:nvPr/>
            </p:nvSpPr>
            <p:spPr>
              <a:xfrm>
                <a:off x="5846431" y="6069736"/>
                <a:ext cx="373487" cy="381000"/>
              </a:xfrm>
              <a:prstGeom prst="rect">
                <a:avLst/>
              </a:prstGeom>
              <a:solidFill>
                <a:srgbClr val="E3E3E3"/>
              </a:solidFill>
              <a:ln>
                <a:solidFill>
                  <a:srgbClr val="54565A"/>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Taub Sans Text" pitchFamily="2" charset="0"/>
                  <a:ea typeface="Taub Sans Text" pitchFamily="2" charset="0"/>
                </a:endParaRPr>
              </a:p>
            </p:txBody>
          </p:sp>
        </p:grpSp>
        <p:grpSp>
          <p:nvGrpSpPr>
            <p:cNvPr id="26" name="Group 25">
              <a:extLst>
                <a:ext uri="{FF2B5EF4-FFF2-40B4-BE49-F238E27FC236}">
                  <a16:creationId xmlns:a16="http://schemas.microsoft.com/office/drawing/2014/main" id="{6AD9C9E7-CEB0-60E1-5654-84335E86F204}"/>
                </a:ext>
              </a:extLst>
            </p:cNvPr>
            <p:cNvGrpSpPr/>
            <p:nvPr/>
          </p:nvGrpSpPr>
          <p:grpSpPr>
            <a:xfrm>
              <a:off x="4360816" y="6069736"/>
              <a:ext cx="1834856" cy="437698"/>
              <a:chOff x="4583900" y="6081864"/>
              <a:chExt cx="1834856" cy="437698"/>
            </a:xfrm>
          </p:grpSpPr>
          <p:sp>
            <p:nvSpPr>
              <p:cNvPr id="18" name="Subheading in 36pt (Taub Sans 070)">
                <a:extLst>
                  <a:ext uri="{FF2B5EF4-FFF2-40B4-BE49-F238E27FC236}">
                    <a16:creationId xmlns:a16="http://schemas.microsoft.com/office/drawing/2014/main" id="{774CB854-6438-255F-8C13-49FCA9D5C4B0}"/>
                  </a:ext>
                </a:extLst>
              </p:cNvPr>
              <p:cNvSpPr txBox="1"/>
              <p:nvPr/>
            </p:nvSpPr>
            <p:spPr>
              <a:xfrm>
                <a:off x="5057621" y="6138562"/>
                <a:ext cx="1361135" cy="381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s-MX" sz="1600" b="1" dirty="0">
                    <a:solidFill>
                      <a:srgbClr val="D0271D"/>
                    </a:solidFill>
                    <a:latin typeface="Taub Sans Text" pitchFamily="2" charset="0"/>
                    <a:ea typeface="Taub Sans Text" pitchFamily="2" charset="0"/>
                  </a:rPr>
                  <a:t>Bonos</a:t>
                </a:r>
              </a:p>
            </p:txBody>
          </p:sp>
          <p:sp>
            <p:nvSpPr>
              <p:cNvPr id="25" name="Rectangle 24">
                <a:extLst>
                  <a:ext uri="{FF2B5EF4-FFF2-40B4-BE49-F238E27FC236}">
                    <a16:creationId xmlns:a16="http://schemas.microsoft.com/office/drawing/2014/main" id="{B049D09B-8C1D-2BB8-DCC2-17A359649D61}"/>
                  </a:ext>
                </a:extLst>
              </p:cNvPr>
              <p:cNvSpPr/>
              <p:nvPr/>
            </p:nvSpPr>
            <p:spPr>
              <a:xfrm>
                <a:off x="4583900" y="6081864"/>
                <a:ext cx="373487" cy="381000"/>
              </a:xfrm>
              <a:prstGeom prst="rect">
                <a:avLst/>
              </a:prstGeom>
              <a:solidFill>
                <a:srgbClr val="D0271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latin typeface="Taub Sans Text" pitchFamily="2" charset="0"/>
                  <a:ea typeface="Taub Sans Text" pitchFamily="2" charset="0"/>
                </a:endParaRPr>
              </a:p>
            </p:txBody>
          </p:sp>
        </p:grpSp>
      </p:grpSp>
    </p:spTree>
    <p:extLst>
      <p:ext uri="{BB962C8B-B14F-4D97-AF65-F5344CB8AC3E}">
        <p14:creationId xmlns:p14="http://schemas.microsoft.com/office/powerpoint/2010/main" val="30383853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B61EEF-922F-51E2-5075-AFF2BBD97957}"/>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27D0F1D6-AE14-FB1E-36DE-018C5D63D042}"/>
              </a:ext>
            </a:extLst>
          </p:cNvPr>
          <p:cNvSpPr>
            <a:spLocks noGrp="1"/>
          </p:cNvSpPr>
          <p:nvPr>
            <p:ph type="title"/>
          </p:nvPr>
        </p:nvSpPr>
        <p:spPr>
          <a:xfrm>
            <a:off x="369048" y="266812"/>
            <a:ext cx="11453112" cy="575925"/>
          </a:xfrm>
        </p:spPr>
        <p:txBody>
          <a:bodyPr/>
          <a:lstStyle/>
          <a:p>
            <a:r>
              <a:rPr lang="es-MX" dirty="0"/>
              <a:t>Elegir sus inversiones</a:t>
            </a:r>
            <a:endParaRPr lang="en-US" dirty="0"/>
          </a:p>
        </p:txBody>
      </p:sp>
      <p:sp>
        <p:nvSpPr>
          <p:cNvPr id="6" name="H2">
            <a:extLst>
              <a:ext uri="{FF2B5EF4-FFF2-40B4-BE49-F238E27FC236}">
                <a16:creationId xmlns:a16="http://schemas.microsoft.com/office/drawing/2014/main" id="{E4ED5D5A-0B71-C8EF-B012-5486C717FDA7}"/>
              </a:ext>
            </a:extLst>
          </p:cNvPr>
          <p:cNvSpPr>
            <a:spLocks noGrp="1"/>
          </p:cNvSpPr>
          <p:nvPr>
            <p:ph type="body" sz="quarter" idx="14"/>
          </p:nvPr>
        </p:nvSpPr>
        <p:spPr>
          <a:xfrm>
            <a:off x="2280328" y="5188206"/>
            <a:ext cx="2118393" cy="648096"/>
          </a:xfrm>
        </p:spPr>
        <p:txBody>
          <a:bodyPr/>
          <a:lstStyle/>
          <a:p>
            <a:pPr algn="ctr"/>
            <a:r>
              <a:rPr lang="es-MX" sz="2000" dirty="0">
                <a:solidFill>
                  <a:srgbClr val="D0271D"/>
                </a:solidFill>
                <a:latin typeface="Taub Sans Text" pitchFamily="2" charset="0"/>
                <a:ea typeface="Taub Sans Text" pitchFamily="2" charset="0"/>
              </a:rPr>
              <a:t>Necesito ayuda</a:t>
            </a:r>
          </a:p>
        </p:txBody>
      </p:sp>
      <p:pic>
        <p:nvPicPr>
          <p:cNvPr id="13" name="Picture 12" descr="A person sitting on a couch looking at a cell phone&#10;&#10;AI-generated content may be incorrect.">
            <a:extLst>
              <a:ext uri="{FF2B5EF4-FFF2-40B4-BE49-F238E27FC236}">
                <a16:creationId xmlns:a16="http://schemas.microsoft.com/office/drawing/2014/main" id="{3430B1B1-4B2E-C18A-2896-4B11FAB98095}"/>
              </a:ext>
            </a:extLst>
          </p:cNvPr>
          <p:cNvPicPr>
            <a:picLocks noChangeAspect="1"/>
          </p:cNvPicPr>
          <p:nvPr/>
        </p:nvPicPr>
        <p:blipFill>
          <a:blip r:embed="rId3">
            <a:extLst>
              <a:ext uri="{28A0092B-C50C-407E-A947-70E740481C1C}">
                <a14:useLocalDpi xmlns:a14="http://schemas.microsoft.com/office/drawing/2010/main" val="0"/>
              </a:ext>
            </a:extLst>
          </a:blip>
          <a:srcRect l="11462"/>
          <a:stretch/>
        </p:blipFill>
        <p:spPr>
          <a:xfrm>
            <a:off x="6321425" y="1329431"/>
            <a:ext cx="4918282" cy="3696128"/>
          </a:xfrm>
          <a:prstGeom prst="rect">
            <a:avLst/>
          </a:prstGeom>
        </p:spPr>
      </p:pic>
      <p:pic>
        <p:nvPicPr>
          <p:cNvPr id="19" name="Picture 18" descr="A group of people hiking in the mountains&#10;&#10;AI-generated content may be incorrect.">
            <a:extLst>
              <a:ext uri="{FF2B5EF4-FFF2-40B4-BE49-F238E27FC236}">
                <a16:creationId xmlns:a16="http://schemas.microsoft.com/office/drawing/2014/main" id="{3E7647AA-9216-E120-F054-4CC89CF1D2BB}"/>
              </a:ext>
            </a:extLst>
          </p:cNvPr>
          <p:cNvPicPr>
            <a:picLocks noChangeAspect="1"/>
          </p:cNvPicPr>
          <p:nvPr/>
        </p:nvPicPr>
        <p:blipFill>
          <a:blip r:embed="rId4">
            <a:extLst>
              <a:ext uri="{28A0092B-C50C-407E-A947-70E740481C1C}">
                <a14:useLocalDpi xmlns:a14="http://schemas.microsoft.com/office/drawing/2010/main" val="0"/>
              </a:ext>
            </a:extLst>
          </a:blip>
          <a:srcRect l="11289"/>
          <a:stretch/>
        </p:blipFill>
        <p:spPr>
          <a:xfrm>
            <a:off x="880384" y="1329432"/>
            <a:ext cx="4918283" cy="3696127"/>
          </a:xfrm>
          <a:prstGeom prst="rect">
            <a:avLst/>
          </a:prstGeom>
        </p:spPr>
      </p:pic>
      <p:sp>
        <p:nvSpPr>
          <p:cNvPr id="20" name="H2">
            <a:extLst>
              <a:ext uri="{FF2B5EF4-FFF2-40B4-BE49-F238E27FC236}">
                <a16:creationId xmlns:a16="http://schemas.microsoft.com/office/drawing/2014/main" id="{584ECC00-FAF8-E4FA-BC3E-1E3FFDD0ADF7}"/>
              </a:ext>
            </a:extLst>
          </p:cNvPr>
          <p:cNvSpPr txBox="1">
            <a:spLocks/>
          </p:cNvSpPr>
          <p:nvPr/>
        </p:nvSpPr>
        <p:spPr>
          <a:xfrm>
            <a:off x="7683337" y="5188205"/>
            <a:ext cx="2690768"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s-MX" sz="2000" dirty="0">
                <a:solidFill>
                  <a:srgbClr val="D0271D"/>
                </a:solidFill>
                <a:latin typeface="Taub Sans Text" pitchFamily="2" charset="0"/>
                <a:ea typeface="Taub Sans Text" pitchFamily="2" charset="0"/>
              </a:rPr>
              <a:t>Lo hago yo mismo</a:t>
            </a:r>
          </a:p>
        </p:txBody>
      </p:sp>
      <p:sp>
        <p:nvSpPr>
          <p:cNvPr id="23" name="TextBox 22">
            <a:extLst>
              <a:ext uri="{FF2B5EF4-FFF2-40B4-BE49-F238E27FC236}">
                <a16:creationId xmlns:a16="http://schemas.microsoft.com/office/drawing/2014/main" id="{1A4C92A0-32A8-4141-AA9C-46D4EC600395}"/>
              </a:ext>
            </a:extLst>
          </p:cNvPr>
          <p:cNvSpPr txBox="1"/>
          <p:nvPr/>
        </p:nvSpPr>
        <p:spPr>
          <a:xfrm>
            <a:off x="2170383" y="5629617"/>
            <a:ext cx="2338282" cy="738664"/>
          </a:xfrm>
          <a:prstGeom prst="rect">
            <a:avLst/>
          </a:prstGeom>
          <a:noFill/>
        </p:spPr>
        <p:txBody>
          <a:bodyPr wrap="square" lIns="0" tIns="0" rIns="0" bIns="0" rtlCol="0">
            <a:spAutoFit/>
          </a:bodyPr>
          <a:lstStyle/>
          <a:p>
            <a:pPr algn="ctr">
              <a:spcAft>
                <a:spcPts val="600"/>
              </a:spcAft>
              <a:buClr>
                <a:schemeClr val="accent1"/>
              </a:buClr>
            </a:pPr>
            <a:r>
              <a:rPr lang="es-MX" sz="1600" dirty="0">
                <a:latin typeface="Taub Sans Text" pitchFamily="2" charset="0"/>
                <a:ea typeface="Taub Sans Text" pitchFamily="2" charset="0"/>
              </a:rPr>
              <a:t>Elija entre una mezcla </a:t>
            </a:r>
            <a:r>
              <a:rPr lang="es-MX" sz="1600" dirty="0" err="1">
                <a:latin typeface="Taub Sans Text" pitchFamily="2" charset="0"/>
                <a:ea typeface="Taub Sans Text" pitchFamily="2" charset="0"/>
              </a:rPr>
              <a:t>pre-diversificada</a:t>
            </a:r>
            <a:r>
              <a:rPr lang="es-MX" sz="1600" dirty="0">
                <a:latin typeface="Taub Sans Text" pitchFamily="2" charset="0"/>
                <a:ea typeface="Taub Sans Text" pitchFamily="2" charset="0"/>
              </a:rPr>
              <a:t> de inversiones</a:t>
            </a:r>
          </a:p>
        </p:txBody>
      </p:sp>
      <p:sp>
        <p:nvSpPr>
          <p:cNvPr id="24" name="TextBox 23">
            <a:extLst>
              <a:ext uri="{FF2B5EF4-FFF2-40B4-BE49-F238E27FC236}">
                <a16:creationId xmlns:a16="http://schemas.microsoft.com/office/drawing/2014/main" id="{4BEB5434-146A-DB4A-8FF2-5A94FA9E22B1}"/>
              </a:ext>
            </a:extLst>
          </p:cNvPr>
          <p:cNvSpPr txBox="1"/>
          <p:nvPr/>
        </p:nvSpPr>
        <p:spPr>
          <a:xfrm>
            <a:off x="7999592" y="5629617"/>
            <a:ext cx="1912080" cy="492443"/>
          </a:xfrm>
          <a:prstGeom prst="rect">
            <a:avLst/>
          </a:prstGeom>
          <a:noFill/>
        </p:spPr>
        <p:txBody>
          <a:bodyPr wrap="square" lIns="0" tIns="0" rIns="0" bIns="0" rtlCol="0">
            <a:spAutoFit/>
          </a:bodyPr>
          <a:lstStyle/>
          <a:p>
            <a:pPr algn="ctr">
              <a:spcAft>
                <a:spcPts val="600"/>
              </a:spcAft>
              <a:buClr>
                <a:schemeClr val="accent1"/>
              </a:buClr>
            </a:pPr>
            <a:r>
              <a:rPr lang="es-MX" sz="1600" dirty="0">
                <a:latin typeface="Taub Sans Text" pitchFamily="2" charset="0"/>
                <a:ea typeface="Taub Sans Text" pitchFamily="2" charset="0"/>
              </a:rPr>
              <a:t>Elija su propia mezcla de inversiones</a:t>
            </a:r>
          </a:p>
        </p:txBody>
      </p:sp>
    </p:spTree>
    <p:extLst>
      <p:ext uri="{BB962C8B-B14F-4D97-AF65-F5344CB8AC3E}">
        <p14:creationId xmlns:p14="http://schemas.microsoft.com/office/powerpoint/2010/main" val="11074644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5B142-E252-6E1F-656C-7ABE06639ECA}"/>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B171779E-70DA-B2A9-2262-8778D265C1D9}"/>
              </a:ext>
            </a:extLst>
          </p:cNvPr>
          <p:cNvSpPr>
            <a:spLocks noGrp="1"/>
          </p:cNvSpPr>
          <p:nvPr>
            <p:ph type="title"/>
          </p:nvPr>
        </p:nvSpPr>
        <p:spPr>
          <a:xfrm>
            <a:off x="369048" y="266812"/>
            <a:ext cx="11465810" cy="553926"/>
          </a:xfrm>
        </p:spPr>
        <p:txBody>
          <a:bodyPr/>
          <a:lstStyle/>
          <a:p>
            <a:pPr>
              <a:tabLst>
                <a:tab pos="4574717" algn="l"/>
              </a:tabLst>
            </a:pPr>
            <a:r>
              <a:rPr lang="es-MX" dirty="0"/>
              <a:t>Recursos educativos sobre inversión</a:t>
            </a:r>
            <a:endParaRPr lang="en-US" dirty="0"/>
          </a:p>
        </p:txBody>
      </p:sp>
      <p:sp>
        <p:nvSpPr>
          <p:cNvPr id="22" name="TextBox 21">
            <a:extLst>
              <a:ext uri="{FF2B5EF4-FFF2-40B4-BE49-F238E27FC236}">
                <a16:creationId xmlns:a16="http://schemas.microsoft.com/office/drawing/2014/main" id="{B8841552-2F83-A7CB-CFE6-CD651857321C}"/>
              </a:ext>
            </a:extLst>
          </p:cNvPr>
          <p:cNvSpPr txBox="1"/>
          <p:nvPr/>
        </p:nvSpPr>
        <p:spPr>
          <a:xfrm>
            <a:off x="2323901" y="3625743"/>
            <a:ext cx="1823006" cy="830997"/>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s-MX" sz="1800" b="1" cap="all" dirty="0">
                <a:solidFill>
                  <a:schemeClr val="bg1"/>
                </a:solidFill>
                <a:latin typeface="Taub Sans Text" pitchFamily="2" charset="0"/>
                <a:ea typeface="Taub Sans Text" pitchFamily="2" charset="0"/>
              </a:rPr>
              <a:t>Escanee aquí para conocer más.</a:t>
            </a:r>
          </a:p>
        </p:txBody>
      </p:sp>
      <p:pic>
        <p:nvPicPr>
          <p:cNvPr id="23" name="Picture 22" descr="Qr code&#10;&#10;Description automatically generated">
            <a:extLst>
              <a:ext uri="{FF2B5EF4-FFF2-40B4-BE49-F238E27FC236}">
                <a16:creationId xmlns:a16="http://schemas.microsoft.com/office/drawing/2014/main" id="{19BF1701-7CF7-6BFF-BDA3-748C8BE022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4921" y="3429000"/>
            <a:ext cx="1224485" cy="1224485"/>
          </a:xfrm>
          <a:prstGeom prst="rect">
            <a:avLst/>
          </a:prstGeom>
        </p:spPr>
      </p:pic>
      <p:pic>
        <p:nvPicPr>
          <p:cNvPr id="5" name="Picture Placeholder 4" descr="A screenshot of a web page&#10;&#10;AI-generated content may be incorrect.">
            <a:extLst>
              <a:ext uri="{FF2B5EF4-FFF2-40B4-BE49-F238E27FC236}">
                <a16:creationId xmlns:a16="http://schemas.microsoft.com/office/drawing/2014/main" id="{91A64654-890F-F27B-9637-BFC24EDF92FC}"/>
              </a:ext>
            </a:extLst>
          </p:cNvPr>
          <p:cNvPicPr>
            <a:picLocks noGrp="1" noChangeAspect="1"/>
          </p:cNvPicPr>
          <p:nvPr>
            <p:ph type="pic" sz="quarter" idx="24"/>
          </p:nvPr>
        </p:nvPicPr>
        <p:blipFill>
          <a:blip r:embed="rId4">
            <a:extLst>
              <a:ext uri="{28A0092B-C50C-407E-A947-70E740481C1C}">
                <a14:useLocalDpi xmlns:a14="http://schemas.microsoft.com/office/drawing/2010/main" val="0"/>
              </a:ext>
            </a:extLst>
          </a:blip>
          <a:srcRect t="28" b="28"/>
          <a:stretch>
            <a:fillRect/>
          </a:stretch>
        </p:blipFill>
        <p:spPr/>
      </p:pic>
    </p:spTree>
    <p:extLst>
      <p:ext uri="{BB962C8B-B14F-4D97-AF65-F5344CB8AC3E}">
        <p14:creationId xmlns:p14="http://schemas.microsoft.com/office/powerpoint/2010/main" val="8890131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ection divider">
            <a:extLst>
              <a:ext uri="{FF2B5EF4-FFF2-40B4-BE49-F238E27FC236}">
                <a16:creationId xmlns:a16="http://schemas.microsoft.com/office/drawing/2014/main" id="{23F49966-DAD2-51B5-B6F7-A82B670BCB90}"/>
              </a:ext>
            </a:extLst>
          </p:cNvPr>
          <p:cNvSpPr>
            <a:spLocks noGrp="1"/>
          </p:cNvSpPr>
          <p:nvPr>
            <p:ph type="title" idx="4294967295"/>
          </p:nvPr>
        </p:nvSpPr>
        <p:spPr>
          <a:xfrm>
            <a:off x="560315" y="3855140"/>
            <a:ext cx="11072958" cy="83099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s-MX" sz="5400" dirty="0">
                <a:solidFill>
                  <a:schemeClr val="bg1"/>
                </a:solidFill>
                <a:latin typeface="Taub Sans Text" pitchFamily="2" charset="0"/>
                <a:ea typeface="Taub Sans Text" pitchFamily="2" charset="0"/>
              </a:rPr>
              <a:t>Recursos</a:t>
            </a:r>
          </a:p>
        </p:txBody>
      </p:sp>
      <p:sp>
        <p:nvSpPr>
          <p:cNvPr id="10" name="Number">
            <a:extLst>
              <a:ext uri="{FF2B5EF4-FFF2-40B4-BE49-F238E27FC236}">
                <a16:creationId xmlns:a16="http://schemas.microsoft.com/office/drawing/2014/main" id="{D93BF947-C60A-3F08-7A1C-0E94430D3333}"/>
              </a:ext>
              <a:ext uri="{C183D7F6-B498-43B3-948B-1728B52AA6E4}">
                <adec:decorative xmlns:adec="http://schemas.microsoft.com/office/drawing/2017/decorative" val="1"/>
              </a:ext>
            </a:extLst>
          </p:cNvPr>
          <p:cNvSpPr>
            <a:spLocks/>
          </p:cNvSpPr>
          <p:nvPr/>
        </p:nvSpPr>
        <p:spPr>
          <a:xfrm>
            <a:off x="560315" y="2098848"/>
            <a:ext cx="2422210" cy="6539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defTabSz="914263">
              <a:lnSpc>
                <a:spcPts val="4700"/>
              </a:lnSpc>
              <a:defRPr/>
            </a:pPr>
            <a:r>
              <a:rPr lang="en-US" sz="10999" b="1" dirty="0">
                <a:solidFill>
                  <a:srgbClr val="010035"/>
                </a:solidFill>
                <a:latin typeface="Taub Sans Text" pitchFamily="2" charset="77"/>
                <a:ea typeface="Taub Sans Text" pitchFamily="2" charset="77"/>
                <a:cs typeface="Helvetica"/>
              </a:rPr>
              <a:t>04</a:t>
            </a:r>
          </a:p>
        </p:txBody>
      </p:sp>
    </p:spTree>
    <p:extLst>
      <p:ext uri="{BB962C8B-B14F-4D97-AF65-F5344CB8AC3E}">
        <p14:creationId xmlns:p14="http://schemas.microsoft.com/office/powerpoint/2010/main" val="22981752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s-MX" dirty="0"/>
              <a:t>Declaración de divulgación</a:t>
            </a:r>
            <a:endParaRPr lang="en-US" dirty="0"/>
          </a:p>
        </p:txBody>
      </p:sp>
      <p:sp>
        <p:nvSpPr>
          <p:cNvPr id="6" name="Text Placeholder">
            <a:extLst>
              <a:ext uri="{FF2B5EF4-FFF2-40B4-BE49-F238E27FC236}">
                <a16:creationId xmlns:a16="http://schemas.microsoft.com/office/drawing/2014/main" id="{E305F242-7BA2-E708-68A0-07CF90A2C5AB}"/>
              </a:ext>
            </a:extLst>
          </p:cNvPr>
          <p:cNvSpPr>
            <a:spLocks noGrp="1"/>
          </p:cNvSpPr>
          <p:nvPr>
            <p:ph type="body" sz="quarter" idx="13"/>
          </p:nvPr>
        </p:nvSpPr>
        <p:spPr>
          <a:xfrm>
            <a:off x="369049" y="2106785"/>
            <a:ext cx="11231548" cy="3877757"/>
          </a:xfrm>
        </p:spPr>
        <p:txBody>
          <a:bodyPr/>
          <a:lstStyle/>
          <a:p>
            <a:pPr marL="3175" indent="12700">
              <a:buClr>
                <a:schemeClr val="accent2"/>
              </a:buClr>
            </a:pPr>
            <a:r>
              <a:rPr lang="es-MX" sz="1800" dirty="0"/>
              <a:t>Voya </a:t>
            </a:r>
            <a:r>
              <a:rPr lang="es-MX" sz="1800" dirty="0" err="1"/>
              <a:t>Financial</a:t>
            </a:r>
            <a:r>
              <a:rPr lang="es-MX" sz="1800" dirty="0"/>
              <a:t> </a:t>
            </a:r>
            <a:r>
              <a:rPr lang="es-MX" sz="1800" dirty="0" err="1"/>
              <a:t>Partners</a:t>
            </a:r>
            <a:r>
              <a:rPr lang="es-MX" sz="1800" dirty="0"/>
              <a:t>, LLC (VFP) proporcionará el representante autorizado y los seminarios educativos sobre jubilación. Estos seminarios educativos se ofrecen como servicio adicional a su patrocinador del plan como parte de los Servicios administrativos del plan suministrados por Voya </a:t>
            </a:r>
            <a:r>
              <a:rPr lang="es-MX" sz="1800" dirty="0" err="1"/>
              <a:t>Institutional</a:t>
            </a:r>
            <a:r>
              <a:rPr lang="es-MX" sz="1800" dirty="0"/>
              <a:t> Plan </a:t>
            </a:r>
            <a:r>
              <a:rPr lang="es-MX" sz="1800" dirty="0" err="1"/>
              <a:t>Services</a:t>
            </a:r>
            <a:r>
              <a:rPr lang="es-MX" sz="1800" dirty="0"/>
              <a:t>, LLC (VIPS). La información que aparece aquí no debería constituir (i) una oferta para vender u ofrecimiento de una oferta para comprar cualquier valor o (</a:t>
            </a:r>
            <a:r>
              <a:rPr lang="es-MX" sz="1800" dirty="0" err="1"/>
              <a:t>ii</a:t>
            </a:r>
            <a:r>
              <a:rPr lang="es-MX" sz="1800" dirty="0"/>
              <a:t>) una recomendación acerca de la conveniencia de invertir, comprar o vender cualquier valor. Debería ponerse en contacto con su representante de inversiones (o asesor), abogado, contador o asesor especializado en impuestos con respecto a su situación individual antes de implementar una estrategia de plan de jubilación. </a:t>
            </a:r>
          </a:p>
          <a:p>
            <a:pPr marL="3175" indent="12700">
              <a:buClr>
                <a:schemeClr val="accent2"/>
              </a:buClr>
              <a:buNone/>
            </a:pPr>
            <a:endParaRPr lang="en-US" altLang="en-US" sz="1800" dirty="0">
              <a:solidFill>
                <a:srgbClr val="010035"/>
              </a:solidFill>
            </a:endParaRPr>
          </a:p>
        </p:txBody>
      </p:sp>
    </p:spTree>
    <p:extLst>
      <p:ext uri="{BB962C8B-B14F-4D97-AF65-F5344CB8AC3E}">
        <p14:creationId xmlns:p14="http://schemas.microsoft.com/office/powerpoint/2010/main" val="6084477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6D22CEF-1902-5AC7-7062-84C3F5758D42}"/>
              </a:ext>
            </a:extLst>
          </p:cNvPr>
          <p:cNvSpPr txBox="1">
            <a:spLocks noGrp="1"/>
          </p:cNvSpPr>
          <p:nvPr>
            <p:ph type="title" idx="4294967295"/>
          </p:nvPr>
        </p:nvSpPr>
        <p:spPr>
          <a:xfrm>
            <a:off x="946934" y="-489793"/>
            <a:ext cx="698818" cy="184642"/>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defTabSz="914332">
              <a:spcBef>
                <a:spcPts val="0"/>
              </a:spcBef>
              <a:spcAft>
                <a:spcPts val="1200"/>
              </a:spcAft>
              <a:buClr>
                <a:schemeClr val="accent1"/>
              </a:buClr>
              <a:defRPr/>
            </a:pPr>
            <a:r>
              <a:rPr lang="en-US" sz="1200" b="0" cap="none" dirty="0">
                <a:solidFill>
                  <a:schemeClr val="bg1"/>
                </a:solidFill>
                <a:latin typeface="+mn-lt"/>
                <a:ea typeface="+mn-ea"/>
                <a:cs typeface="+mn-cs"/>
              </a:rPr>
              <a:t>Stat slide   </a:t>
            </a:r>
          </a:p>
        </p:txBody>
      </p:sp>
      <p:sp>
        <p:nvSpPr>
          <p:cNvPr id="9" name="Slide title">
            <a:extLst>
              <a:ext uri="{FF2B5EF4-FFF2-40B4-BE49-F238E27FC236}">
                <a16:creationId xmlns:a16="http://schemas.microsoft.com/office/drawing/2014/main" id="{937AAE4F-1877-4C8F-9185-C4FCC961C1E7}"/>
              </a:ext>
            </a:extLst>
          </p:cNvPr>
          <p:cNvSpPr txBox="1">
            <a:spLocks/>
          </p:cNvSpPr>
          <p:nvPr/>
        </p:nvSpPr>
        <p:spPr>
          <a:xfrm>
            <a:off x="369048" y="266812"/>
            <a:ext cx="5299973" cy="575925"/>
          </a:xfrm>
          <a:prstGeom prst="rect">
            <a:avLst/>
          </a:prstGeom>
        </p:spPr>
        <p:txBody>
          <a:bodyPr/>
          <a:lstStyle>
            <a:lvl1pPr algn="l" defTabSz="914263" rtl="0" eaLnBrk="1" latinLnBrk="0" hangingPunct="1">
              <a:lnSpc>
                <a:spcPct val="100000"/>
              </a:lnSpc>
              <a:spcBef>
                <a:spcPct val="0"/>
              </a:spcBef>
              <a:buNone/>
              <a:defRPr sz="3600" b="1" i="0" kern="1200" cap="all" baseline="0">
                <a:solidFill>
                  <a:schemeClr val="tx1"/>
                </a:solidFill>
                <a:latin typeface="Taub Sans" pitchFamily="2" charset="77"/>
                <a:ea typeface="Taub Sans" pitchFamily="2" charset="77"/>
                <a:cs typeface="+mj-cs"/>
              </a:defRPr>
            </a:lvl1pPr>
          </a:lstStyle>
          <a:p>
            <a:r>
              <a:rPr lang="es-MX" dirty="0">
                <a:latin typeface="Taub Sans Text" pitchFamily="2" charset="0"/>
                <a:ea typeface="Taub Sans Text" pitchFamily="2" charset="0"/>
              </a:rPr>
              <a:t>Administrar su cuenta</a:t>
            </a:r>
            <a:endParaRPr lang="en-US" dirty="0">
              <a:latin typeface="Taub Sans Text" pitchFamily="2" charset="0"/>
              <a:ea typeface="Taub Sans Text" pitchFamily="2" charset="0"/>
            </a:endParaRPr>
          </a:p>
        </p:txBody>
      </p:sp>
      <p:pic>
        <p:nvPicPr>
          <p:cNvPr id="6" name="Picture 5" descr="A person sitting at a desk with a computer&#10;&#10;AI-generated content may be incorrect.">
            <a:extLst>
              <a:ext uri="{FF2B5EF4-FFF2-40B4-BE49-F238E27FC236}">
                <a16:creationId xmlns:a16="http://schemas.microsoft.com/office/drawing/2014/main" id="{56E1EA1C-BC71-0F19-659A-5DAC2A22C47D}"/>
              </a:ext>
            </a:extLst>
          </p:cNvPr>
          <p:cNvPicPr>
            <a:picLocks noChangeAspect="1"/>
          </p:cNvPicPr>
          <p:nvPr/>
        </p:nvPicPr>
        <p:blipFill>
          <a:blip r:embed="rId3">
            <a:extLst>
              <a:ext uri="{28A0092B-C50C-407E-A947-70E740481C1C}">
                <a14:useLocalDpi xmlns:a14="http://schemas.microsoft.com/office/drawing/2010/main" val="0"/>
              </a:ext>
            </a:extLst>
          </a:blip>
          <a:srcRect l="35637" r="20893"/>
          <a:stretch/>
        </p:blipFill>
        <p:spPr>
          <a:xfrm>
            <a:off x="6892122" y="800100"/>
            <a:ext cx="5299878" cy="5287264"/>
          </a:xfrm>
          <a:prstGeom prst="rect">
            <a:avLst/>
          </a:prstGeom>
        </p:spPr>
      </p:pic>
      <p:pic>
        <p:nvPicPr>
          <p:cNvPr id="7" name="Gráfico 16" descr="Application icon">
            <a:extLst>
              <a:ext uri="{FF2B5EF4-FFF2-40B4-BE49-F238E27FC236}">
                <a16:creationId xmlns:a16="http://schemas.microsoft.com/office/drawing/2014/main" id="{047F6D60-2CAB-E0A7-0E39-99AAA0A88304}"/>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369048" y="4120606"/>
            <a:ext cx="844331" cy="844331"/>
          </a:xfrm>
          <a:prstGeom prst="rect">
            <a:avLst/>
          </a:prstGeom>
        </p:spPr>
      </p:pic>
      <p:pic>
        <p:nvPicPr>
          <p:cNvPr id="17" name="Graphic 16">
            <a:extLst>
              <a:ext uri="{FF2B5EF4-FFF2-40B4-BE49-F238E27FC236}">
                <a16:creationId xmlns:a16="http://schemas.microsoft.com/office/drawing/2014/main" id="{8F394CC4-7938-3997-88E4-49E495FBBE53}"/>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flipH="1">
            <a:off x="466274" y="1963098"/>
            <a:ext cx="649877" cy="577669"/>
          </a:xfrm>
          <a:prstGeom prst="rect">
            <a:avLst/>
          </a:prstGeom>
        </p:spPr>
      </p:pic>
      <p:pic>
        <p:nvPicPr>
          <p:cNvPr id="18" name="Graphic 17">
            <a:extLst>
              <a:ext uri="{FF2B5EF4-FFF2-40B4-BE49-F238E27FC236}">
                <a16:creationId xmlns:a16="http://schemas.microsoft.com/office/drawing/2014/main" id="{31FCF8D5-AEEE-79D9-BFED-937946974B18}"/>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77052" y="5545815"/>
            <a:ext cx="575925" cy="575925"/>
          </a:xfrm>
          <a:prstGeom prst="rect">
            <a:avLst/>
          </a:prstGeom>
        </p:spPr>
      </p:pic>
      <p:sp>
        <p:nvSpPr>
          <p:cNvPr id="20" name="TextBox 19">
            <a:extLst>
              <a:ext uri="{FF2B5EF4-FFF2-40B4-BE49-F238E27FC236}">
                <a16:creationId xmlns:a16="http://schemas.microsoft.com/office/drawing/2014/main" id="{CCBF3229-5CBB-4010-61A3-945A930586A1}"/>
              </a:ext>
            </a:extLst>
          </p:cNvPr>
          <p:cNvSpPr txBox="1"/>
          <p:nvPr/>
        </p:nvSpPr>
        <p:spPr>
          <a:xfrm>
            <a:off x="1376095" y="2178603"/>
            <a:ext cx="5299878" cy="1815882"/>
          </a:xfrm>
          <a:prstGeom prst="rect">
            <a:avLst/>
          </a:prstGeom>
          <a:noFill/>
        </p:spPr>
        <p:txBody>
          <a:bodyPr wrap="square">
            <a:spAutoFit/>
          </a:bodyPr>
          <a:lstStyle/>
          <a:p>
            <a:pPr marL="342900" indent="-342900">
              <a:buFont typeface="+mj-lt"/>
              <a:buAutoNum type="arabicPeriod"/>
            </a:pPr>
            <a:r>
              <a:rPr lang="es-ES" sz="1600" dirty="0">
                <a:latin typeface="Taub Sans Text" pitchFamily="2" charset="0"/>
                <a:ea typeface="Taub Sans Text" pitchFamily="2" charset="0"/>
              </a:rPr>
              <a:t>Visite el Portal del Asociado (</a:t>
            </a:r>
            <a:r>
              <a:rPr lang="es-ES" sz="1600" dirty="0" err="1">
                <a:latin typeface="Taub Sans Text" pitchFamily="2" charset="0"/>
                <a:ea typeface="Taub Sans Text" pitchFamily="2" charset="0"/>
              </a:rPr>
              <a:t>Associate</a:t>
            </a:r>
            <a:r>
              <a:rPr lang="es-ES" sz="1600" dirty="0">
                <a:latin typeface="Taub Sans Text" pitchFamily="2" charset="0"/>
                <a:ea typeface="Taub Sans Text" pitchFamily="2" charset="0"/>
              </a:rPr>
              <a:t> Portal) e ingrese con su nombre de usuario y contraseña. Luego haga clic en la pestaña Yo mismo (</a:t>
            </a:r>
            <a:r>
              <a:rPr lang="es-ES" sz="1600" dirty="0" err="1">
                <a:latin typeface="Taub Sans Text" pitchFamily="2" charset="0"/>
                <a:ea typeface="Taub Sans Text" pitchFamily="2" charset="0"/>
              </a:rPr>
              <a:t>Myself</a:t>
            </a:r>
            <a:r>
              <a:rPr lang="es-ES" sz="1600" dirty="0">
                <a:latin typeface="Taub Sans Text" pitchFamily="2" charset="0"/>
                <a:ea typeface="Taub Sans Text" pitchFamily="2" charset="0"/>
              </a:rPr>
              <a:t>) y seleccione Plan Jubilatorio (</a:t>
            </a:r>
            <a:r>
              <a:rPr lang="es-ES" sz="1600" dirty="0" err="1">
                <a:latin typeface="Taub Sans Text" pitchFamily="2" charset="0"/>
                <a:ea typeface="Taub Sans Text" pitchFamily="2" charset="0"/>
              </a:rPr>
              <a:t>Retirement</a:t>
            </a:r>
            <a:r>
              <a:rPr lang="es-ES" sz="1600" dirty="0">
                <a:latin typeface="Taub Sans Text" pitchFamily="2" charset="0"/>
                <a:ea typeface="Taub Sans Text" pitchFamily="2" charset="0"/>
              </a:rPr>
              <a:t> Plan) en Beneficios (</a:t>
            </a:r>
            <a:r>
              <a:rPr lang="es-ES" sz="1600" dirty="0" err="1">
                <a:latin typeface="Taub Sans Text" pitchFamily="2" charset="0"/>
                <a:ea typeface="Taub Sans Text" pitchFamily="2" charset="0"/>
              </a:rPr>
              <a:t>Benefits</a:t>
            </a:r>
            <a:r>
              <a:rPr lang="es-ES" sz="1600" dirty="0">
                <a:latin typeface="Taub Sans Text" pitchFamily="2" charset="0"/>
                <a:ea typeface="Taub Sans Text" pitchFamily="2" charset="0"/>
              </a:rPr>
              <a:t>). </a:t>
            </a:r>
          </a:p>
          <a:p>
            <a:pPr marL="342900" indent="-342900">
              <a:buFont typeface="+mj-lt"/>
              <a:buAutoNum type="arabicPeriod"/>
            </a:pPr>
            <a:r>
              <a:rPr lang="es-ES" sz="1600" dirty="0">
                <a:latin typeface="Taub Sans Text" pitchFamily="2" charset="0"/>
                <a:ea typeface="Taub Sans Text" pitchFamily="2" charset="0"/>
              </a:rPr>
              <a:t>O ingrese al sitio web del Plan en https://adptotalsource.voya.com</a:t>
            </a:r>
            <a:endParaRPr lang="en-US" sz="1600" dirty="0">
              <a:latin typeface="Taub Sans Text" pitchFamily="2" charset="0"/>
              <a:ea typeface="Taub Sans Text" pitchFamily="2" charset="0"/>
            </a:endParaRPr>
          </a:p>
        </p:txBody>
      </p:sp>
      <p:sp>
        <p:nvSpPr>
          <p:cNvPr id="25" name="H2">
            <a:extLst>
              <a:ext uri="{FF2B5EF4-FFF2-40B4-BE49-F238E27FC236}">
                <a16:creationId xmlns:a16="http://schemas.microsoft.com/office/drawing/2014/main" id="{2B73B04C-C976-9900-F0D4-C8D0C855557C}"/>
              </a:ext>
            </a:extLst>
          </p:cNvPr>
          <p:cNvSpPr txBox="1">
            <a:spLocks/>
          </p:cNvSpPr>
          <p:nvPr/>
        </p:nvSpPr>
        <p:spPr>
          <a:xfrm>
            <a:off x="1317880" y="1877601"/>
            <a:ext cx="4493866" cy="648180"/>
          </a:xfrm>
          <a:prstGeom prst="rect">
            <a:avLst/>
          </a:prstGeom>
        </p:spPr>
        <p:txBody>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s-MX" sz="1600" b="1" cap="all" dirty="0">
                <a:solidFill>
                  <a:srgbClr val="010035"/>
                </a:solidFill>
                <a:latin typeface="Taub Sans Text" pitchFamily="2" charset="0"/>
                <a:ea typeface="Taub Sans Text" pitchFamily="2" charset="0"/>
              </a:rPr>
              <a:t>En línea</a:t>
            </a:r>
          </a:p>
        </p:txBody>
      </p:sp>
      <p:sp>
        <p:nvSpPr>
          <p:cNvPr id="26" name="H2">
            <a:extLst>
              <a:ext uri="{FF2B5EF4-FFF2-40B4-BE49-F238E27FC236}">
                <a16:creationId xmlns:a16="http://schemas.microsoft.com/office/drawing/2014/main" id="{79D16D43-C4F4-1B5A-E6BD-63DF67836550}"/>
              </a:ext>
            </a:extLst>
          </p:cNvPr>
          <p:cNvSpPr txBox="1">
            <a:spLocks/>
          </p:cNvSpPr>
          <p:nvPr/>
        </p:nvSpPr>
        <p:spPr>
          <a:xfrm>
            <a:off x="1357057" y="4120606"/>
            <a:ext cx="1891469" cy="648180"/>
          </a:xfrm>
          <a:prstGeom prst="rect">
            <a:avLst/>
          </a:prstGeom>
        </p:spPr>
        <p:txBody>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s-MX" sz="1600" b="1" cap="all" dirty="0">
                <a:solidFill>
                  <a:srgbClr val="010035"/>
                </a:solidFill>
                <a:latin typeface="Taub Sans Text" pitchFamily="2" charset="0"/>
                <a:ea typeface="Taub Sans Text" pitchFamily="2" charset="0"/>
              </a:rPr>
              <a:t>En su móvil</a:t>
            </a:r>
          </a:p>
        </p:txBody>
      </p:sp>
      <p:sp>
        <p:nvSpPr>
          <p:cNvPr id="27" name="H2">
            <a:extLst>
              <a:ext uri="{FF2B5EF4-FFF2-40B4-BE49-F238E27FC236}">
                <a16:creationId xmlns:a16="http://schemas.microsoft.com/office/drawing/2014/main" id="{55B8B73A-9643-3C47-72DE-E2C81652EE59}"/>
              </a:ext>
            </a:extLst>
          </p:cNvPr>
          <p:cNvSpPr txBox="1">
            <a:spLocks/>
          </p:cNvSpPr>
          <p:nvPr/>
        </p:nvSpPr>
        <p:spPr>
          <a:xfrm>
            <a:off x="1376095" y="5355848"/>
            <a:ext cx="1891469" cy="648180"/>
          </a:xfrm>
          <a:prstGeom prst="rect">
            <a:avLst/>
          </a:prstGeom>
        </p:spPr>
        <p:txBody>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s-MX" sz="1600" b="1" cap="all" dirty="0">
                <a:solidFill>
                  <a:srgbClr val="010035"/>
                </a:solidFill>
                <a:latin typeface="Taub Sans Text" pitchFamily="2" charset="0"/>
                <a:ea typeface="Taub Sans Text" pitchFamily="2" charset="0"/>
              </a:rPr>
              <a:t>Por teléfono</a:t>
            </a:r>
          </a:p>
        </p:txBody>
      </p:sp>
      <p:sp>
        <p:nvSpPr>
          <p:cNvPr id="29" name="TextBox 28">
            <a:extLst>
              <a:ext uri="{FF2B5EF4-FFF2-40B4-BE49-F238E27FC236}">
                <a16:creationId xmlns:a16="http://schemas.microsoft.com/office/drawing/2014/main" id="{64D0167A-4611-E2EE-CE6B-98CC63C0092A}"/>
              </a:ext>
            </a:extLst>
          </p:cNvPr>
          <p:cNvSpPr txBox="1"/>
          <p:nvPr/>
        </p:nvSpPr>
        <p:spPr>
          <a:xfrm>
            <a:off x="1402811" y="4414613"/>
            <a:ext cx="5299878" cy="584775"/>
          </a:xfrm>
          <a:prstGeom prst="rect">
            <a:avLst/>
          </a:prstGeom>
          <a:noFill/>
        </p:spPr>
        <p:txBody>
          <a:bodyPr wrap="square">
            <a:spAutoFit/>
          </a:bodyPr>
          <a:lstStyle/>
          <a:p>
            <a:r>
              <a:rPr lang="es-ES" sz="1600" dirty="0">
                <a:latin typeface="Taub Sans Text" pitchFamily="2" charset="0"/>
                <a:ea typeface="Taub Sans Text" pitchFamily="2" charset="0"/>
              </a:rPr>
              <a:t>Busque la Aplicación Móvil de ADP o Voya Retire en su tienda de aplicaciones móviles preferida.</a:t>
            </a:r>
            <a:endParaRPr lang="en-US" sz="1600" dirty="0">
              <a:latin typeface="Taub Sans Text" pitchFamily="2" charset="0"/>
              <a:ea typeface="Taub Sans Text" pitchFamily="2" charset="0"/>
            </a:endParaRPr>
          </a:p>
        </p:txBody>
      </p:sp>
      <p:sp>
        <p:nvSpPr>
          <p:cNvPr id="31" name="TextBox 30">
            <a:extLst>
              <a:ext uri="{FF2B5EF4-FFF2-40B4-BE49-F238E27FC236}">
                <a16:creationId xmlns:a16="http://schemas.microsoft.com/office/drawing/2014/main" id="{4F21D342-E03A-805C-3C76-EF3D1DEBFFE3}"/>
              </a:ext>
            </a:extLst>
          </p:cNvPr>
          <p:cNvSpPr txBox="1"/>
          <p:nvPr/>
        </p:nvSpPr>
        <p:spPr>
          <a:xfrm>
            <a:off x="1402811" y="5648196"/>
            <a:ext cx="5299878" cy="830997"/>
          </a:xfrm>
          <a:prstGeom prst="rect">
            <a:avLst/>
          </a:prstGeom>
          <a:noFill/>
        </p:spPr>
        <p:txBody>
          <a:bodyPr wrap="square">
            <a:spAutoFit/>
          </a:bodyPr>
          <a:lstStyle/>
          <a:p>
            <a:r>
              <a:rPr lang="es-ES" sz="1600" dirty="0">
                <a:latin typeface="Taub Sans Text" pitchFamily="2" charset="0"/>
                <a:ea typeface="Taub Sans Text" pitchFamily="2" charset="0"/>
              </a:rPr>
              <a:t>Llame al Centro de Servicio del Plan al  (855) 646-7549 y marque el 0 para hablar con un Asociado de </a:t>
            </a:r>
            <a:r>
              <a:rPr lang="es-ES" sz="1600" dirty="0" err="1">
                <a:latin typeface="Taub Sans Text" pitchFamily="2" charset="0"/>
                <a:ea typeface="Taub Sans Text" pitchFamily="2" charset="0"/>
              </a:rPr>
              <a:t>Servicioal</a:t>
            </a:r>
            <a:r>
              <a:rPr lang="es-ES" sz="1600" dirty="0">
                <a:latin typeface="Taub Sans Text" pitchFamily="2" charset="0"/>
                <a:ea typeface="Taub Sans Text" pitchFamily="2" charset="0"/>
              </a:rPr>
              <a:t> Cliente. </a:t>
            </a:r>
            <a:endParaRPr lang="en-US" sz="1600" dirty="0">
              <a:latin typeface="Taub Sans Text" pitchFamily="2" charset="0"/>
              <a:ea typeface="Taub Sans Text" pitchFamily="2" charset="0"/>
            </a:endParaRPr>
          </a:p>
        </p:txBody>
      </p:sp>
    </p:spTree>
    <p:extLst>
      <p:ext uri="{BB962C8B-B14F-4D97-AF65-F5344CB8AC3E}">
        <p14:creationId xmlns:p14="http://schemas.microsoft.com/office/powerpoint/2010/main" val="1781359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5B142-E252-6E1F-656C-7ABE06639ECA}"/>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B171779E-70DA-B2A9-2262-8778D265C1D9}"/>
              </a:ext>
            </a:extLst>
          </p:cNvPr>
          <p:cNvSpPr>
            <a:spLocks noGrp="1"/>
          </p:cNvSpPr>
          <p:nvPr>
            <p:ph type="title"/>
          </p:nvPr>
        </p:nvSpPr>
        <p:spPr>
          <a:xfrm>
            <a:off x="369048" y="266812"/>
            <a:ext cx="11465810" cy="553926"/>
          </a:xfrm>
        </p:spPr>
        <p:txBody>
          <a:bodyPr/>
          <a:lstStyle/>
          <a:p>
            <a:pPr>
              <a:tabLst>
                <a:tab pos="4574717" algn="l"/>
              </a:tabLst>
            </a:pPr>
            <a:r>
              <a:rPr lang="en-US" dirty="0"/>
              <a:t>My orange money®</a:t>
            </a:r>
          </a:p>
        </p:txBody>
      </p:sp>
      <p:sp>
        <p:nvSpPr>
          <p:cNvPr id="12" name="Rectangle 2">
            <a:extLst>
              <a:ext uri="{FF2B5EF4-FFF2-40B4-BE49-F238E27FC236}">
                <a16:creationId xmlns:a16="http://schemas.microsoft.com/office/drawing/2014/main" id="{BE4E43F0-B3DE-E956-D9C7-D316B14F6A40}"/>
              </a:ext>
            </a:extLst>
          </p:cNvPr>
          <p:cNvSpPr>
            <a:spLocks noChangeArrowheads="1"/>
          </p:cNvSpPr>
          <p:nvPr/>
        </p:nvSpPr>
        <p:spPr bwMode="auto">
          <a:xfrm>
            <a:off x="369048" y="2996995"/>
            <a:ext cx="4268558"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r>
              <a:rPr lang="es-MX" sz="1400" dirty="0">
                <a:solidFill>
                  <a:schemeClr val="bg1"/>
                </a:solidFill>
                <a:latin typeface="Taub Sans Text" pitchFamily="2" charset="0"/>
                <a:ea typeface="Taub Sans Text" pitchFamily="2" charset="0"/>
              </a:rPr>
              <a:t>IMPORTANTE: Los ejemplos u otra información generada por las calculadoras son de naturaleza hipotética, no reflejan resultados de inversiones reales y no constituyen garantías de resultados futuros. Esta información no sirve, ni directa ni indirectamente, como asesoramiento legal, financiero ni fiscal y usted siempre debería consultar a un asesor legal, financiero y/o de impuestos profesional cuando tome decisiones relacionadas con su situación fiscal individual.</a:t>
            </a:r>
          </a:p>
        </p:txBody>
      </p:sp>
      <p:pic>
        <p:nvPicPr>
          <p:cNvPr id="6" name="Picture Placeholder 5" descr="A screenshot of a website&#10;&#10;AI-generated content may be incorrect.">
            <a:extLst>
              <a:ext uri="{FF2B5EF4-FFF2-40B4-BE49-F238E27FC236}">
                <a16:creationId xmlns:a16="http://schemas.microsoft.com/office/drawing/2014/main" id="{21548F0E-815B-2EC3-6D89-1D7C7983AA82}"/>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22" b="22"/>
          <a:stretch>
            <a:fillRect/>
          </a:stretch>
        </p:blipFill>
        <p:spPr/>
      </p:pic>
    </p:spTree>
    <p:extLst>
      <p:ext uri="{BB962C8B-B14F-4D97-AF65-F5344CB8AC3E}">
        <p14:creationId xmlns:p14="http://schemas.microsoft.com/office/powerpoint/2010/main" val="14331126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s-MX" dirty="0"/>
              <a:t>Bienestar financiero</a:t>
            </a:r>
            <a:endParaRPr lang="en-US" dirty="0"/>
          </a:p>
        </p:txBody>
      </p:sp>
      <p:sp>
        <p:nvSpPr>
          <p:cNvPr id="7" name="H2">
            <a:extLst>
              <a:ext uri="{FF2B5EF4-FFF2-40B4-BE49-F238E27FC236}">
                <a16:creationId xmlns:a16="http://schemas.microsoft.com/office/drawing/2014/main" id="{4E14CBC1-ADF9-FD29-8678-9895A5CAE9B1}"/>
              </a:ext>
            </a:extLst>
          </p:cNvPr>
          <p:cNvSpPr>
            <a:spLocks noGrp="1"/>
          </p:cNvSpPr>
          <p:nvPr>
            <p:ph type="body" sz="quarter" idx="14"/>
          </p:nvPr>
        </p:nvSpPr>
        <p:spPr>
          <a:xfrm>
            <a:off x="369049" y="1458687"/>
            <a:ext cx="11453111" cy="648096"/>
          </a:xfrm>
        </p:spPr>
        <p:txBody>
          <a:bodyPr/>
          <a:lstStyle/>
          <a:p>
            <a:r>
              <a:rPr lang="es-MX" sz="2000" b="1" dirty="0">
                <a:solidFill>
                  <a:srgbClr val="D0271D"/>
                </a:solidFill>
                <a:latin typeface="Taub Sans Text" pitchFamily="2" charset="0"/>
                <a:ea typeface="Taub Sans Text" pitchFamily="2" charset="0"/>
                <a:cs typeface="Arial" panose="020B0604020202020204" pitchFamily="34" charset="0"/>
              </a:rPr>
              <a:t>Orientación financiera integral </a:t>
            </a:r>
            <a:r>
              <a:rPr lang="es-MX" sz="2000" dirty="0">
                <a:solidFill>
                  <a:srgbClr val="010035"/>
                </a:solidFill>
                <a:latin typeface="Taub Sans Text" pitchFamily="2" charset="0"/>
                <a:ea typeface="Taub Sans Text" pitchFamily="2" charset="0"/>
                <a:cs typeface="Arial" panose="020B0604020202020204" pitchFamily="34" charset="0"/>
              </a:rPr>
              <a:t>que le ayuda a abordar, priorizar y equilibrar componentes clave de la salud financiera. </a:t>
            </a:r>
          </a:p>
        </p:txBody>
      </p:sp>
      <p:grpSp>
        <p:nvGrpSpPr>
          <p:cNvPr id="4" name="Group 3">
            <a:extLst>
              <a:ext uri="{FF2B5EF4-FFF2-40B4-BE49-F238E27FC236}">
                <a16:creationId xmlns:a16="http://schemas.microsoft.com/office/drawing/2014/main" id="{435EB6DF-AE93-7468-31A5-CB6A449FD17C}"/>
              </a:ext>
            </a:extLst>
          </p:cNvPr>
          <p:cNvGrpSpPr/>
          <p:nvPr/>
        </p:nvGrpSpPr>
        <p:grpSpPr>
          <a:xfrm>
            <a:off x="3631842" y="2297172"/>
            <a:ext cx="4275785" cy="4294016"/>
            <a:chOff x="1617886" y="1804032"/>
            <a:chExt cx="2782541" cy="2851948"/>
          </a:xfrm>
        </p:grpSpPr>
        <p:sp>
          <p:nvSpPr>
            <p:cNvPr id="8" name="Oval 7">
              <a:extLst>
                <a:ext uri="{FF2B5EF4-FFF2-40B4-BE49-F238E27FC236}">
                  <a16:creationId xmlns:a16="http://schemas.microsoft.com/office/drawing/2014/main" id="{8A0E0FF7-4900-F89A-5787-D4CEE708D445}"/>
                </a:ext>
              </a:extLst>
            </p:cNvPr>
            <p:cNvSpPr/>
            <p:nvPr/>
          </p:nvSpPr>
          <p:spPr>
            <a:xfrm>
              <a:off x="1668432" y="2002235"/>
              <a:ext cx="2569029" cy="2426258"/>
            </a:xfrm>
            <a:prstGeom prst="ellipse">
              <a:avLst/>
            </a:prstGeom>
            <a:noFill/>
            <a:ln w="38100">
              <a:solidFill>
                <a:srgbClr val="121C4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pic>
          <p:nvPicPr>
            <p:cNvPr id="9" name="Picture 8">
              <a:extLst>
                <a:ext uri="{FF2B5EF4-FFF2-40B4-BE49-F238E27FC236}">
                  <a16:creationId xmlns:a16="http://schemas.microsoft.com/office/drawing/2014/main" id="{1164AFE6-AD25-7B87-2A23-E8641465AA33}"/>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624856" y="3485490"/>
              <a:ext cx="427042" cy="562691"/>
            </a:xfrm>
            <a:prstGeom prst="rect">
              <a:avLst/>
            </a:prstGeom>
            <a:ln>
              <a:noFill/>
            </a:ln>
          </p:spPr>
        </p:pic>
        <p:pic>
          <p:nvPicPr>
            <p:cNvPr id="10" name="Picture 9">
              <a:extLst>
                <a:ext uri="{FF2B5EF4-FFF2-40B4-BE49-F238E27FC236}">
                  <a16:creationId xmlns:a16="http://schemas.microsoft.com/office/drawing/2014/main" id="{428F865E-3D51-465A-0CE8-E8A303C27C3D}"/>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724958" y="1804032"/>
              <a:ext cx="455976" cy="561201"/>
            </a:xfrm>
            <a:prstGeom prst="rect">
              <a:avLst/>
            </a:prstGeom>
            <a:ln>
              <a:noFill/>
            </a:ln>
          </p:spPr>
        </p:pic>
        <p:pic>
          <p:nvPicPr>
            <p:cNvPr id="11" name="Picture 10">
              <a:extLst>
                <a:ext uri="{FF2B5EF4-FFF2-40B4-BE49-F238E27FC236}">
                  <a16:creationId xmlns:a16="http://schemas.microsoft.com/office/drawing/2014/main" id="{A116664A-1845-4624-C959-84A24A24E348}"/>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3833379" y="2334645"/>
              <a:ext cx="539520" cy="528940"/>
            </a:xfrm>
            <a:prstGeom prst="rect">
              <a:avLst/>
            </a:prstGeom>
            <a:ln>
              <a:noFill/>
            </a:ln>
          </p:spPr>
        </p:pic>
        <p:pic>
          <p:nvPicPr>
            <p:cNvPr id="12" name="Picture 11">
              <a:extLst>
                <a:ext uri="{FF2B5EF4-FFF2-40B4-BE49-F238E27FC236}">
                  <a16:creationId xmlns:a16="http://schemas.microsoft.com/office/drawing/2014/main" id="{083AF61C-EF6E-C89E-6AA7-8B4F5D0E1F3B}"/>
                </a:ext>
              </a:extLst>
            </p:cNvPr>
            <p:cNvPicPr>
              <a:picLocks noChangeAspect="1"/>
            </p:cNvPicPr>
            <p:nvPr/>
          </p:nvPicPr>
          <p:blipFill>
            <a:blip r:embed="rId6" cstate="email">
              <a:extLst>
                <a:ext uri="{28A0092B-C50C-407E-A947-70E740481C1C}">
                  <a14:useLocalDpi xmlns:a14="http://schemas.microsoft.com/office/drawing/2010/main" val="0"/>
                </a:ext>
              </a:extLst>
            </a:blip>
            <a:stretch>
              <a:fillRect/>
            </a:stretch>
          </p:blipFill>
          <p:spPr>
            <a:xfrm>
              <a:off x="3881708" y="3379339"/>
              <a:ext cx="518719" cy="533400"/>
            </a:xfrm>
            <a:prstGeom prst="rect">
              <a:avLst/>
            </a:prstGeom>
            <a:ln>
              <a:noFill/>
            </a:ln>
          </p:spPr>
        </p:pic>
        <p:pic>
          <p:nvPicPr>
            <p:cNvPr id="13" name="Picture 12">
              <a:extLst>
                <a:ext uri="{FF2B5EF4-FFF2-40B4-BE49-F238E27FC236}">
                  <a16:creationId xmlns:a16="http://schemas.microsoft.com/office/drawing/2014/main" id="{1B122839-BA58-91BC-815E-500650222621}"/>
                </a:ext>
              </a:extLst>
            </p:cNvPr>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569224" y="4144351"/>
              <a:ext cx="767443" cy="511629"/>
            </a:xfrm>
            <a:prstGeom prst="rect">
              <a:avLst/>
            </a:prstGeom>
            <a:ln>
              <a:noFill/>
            </a:ln>
          </p:spPr>
        </p:pic>
        <p:pic>
          <p:nvPicPr>
            <p:cNvPr id="14" name="Picture 13">
              <a:extLst>
                <a:ext uri="{FF2B5EF4-FFF2-40B4-BE49-F238E27FC236}">
                  <a16:creationId xmlns:a16="http://schemas.microsoft.com/office/drawing/2014/main" id="{888DB8AD-7D78-59B8-3C78-2078E11ABE1B}"/>
                </a:ext>
              </a:extLst>
            </p:cNvPr>
            <p:cNvPicPr>
              <a:picLocks noChangeAspect="1"/>
            </p:cNvPicPr>
            <p:nvPr/>
          </p:nvPicPr>
          <p:blipFill>
            <a:blip r:embed="rId8" cstate="email">
              <a:extLst>
                <a:ext uri="{28A0092B-C50C-407E-A947-70E740481C1C}">
                  <a14:useLocalDpi xmlns:a14="http://schemas.microsoft.com/office/drawing/2010/main" val="0"/>
                </a:ext>
              </a:extLst>
            </a:blip>
            <a:stretch>
              <a:fillRect/>
            </a:stretch>
          </p:blipFill>
          <p:spPr>
            <a:xfrm>
              <a:off x="1617886" y="2406688"/>
              <a:ext cx="471945" cy="471945"/>
            </a:xfrm>
            <a:prstGeom prst="rect">
              <a:avLst/>
            </a:prstGeom>
            <a:ln>
              <a:noFill/>
            </a:ln>
          </p:spPr>
        </p:pic>
        <p:sp>
          <p:nvSpPr>
            <p:cNvPr id="15" name="Isosceles Triangle 14">
              <a:extLst>
                <a:ext uri="{FF2B5EF4-FFF2-40B4-BE49-F238E27FC236}">
                  <a16:creationId xmlns:a16="http://schemas.microsoft.com/office/drawing/2014/main" id="{A70F28E2-8CDA-7448-3E32-43424AA920E6}"/>
                </a:ext>
              </a:extLst>
            </p:cNvPr>
            <p:cNvSpPr/>
            <p:nvPr/>
          </p:nvSpPr>
          <p:spPr>
            <a:xfrm rot="3557492">
              <a:off x="2147713" y="2045391"/>
              <a:ext cx="245960" cy="304170"/>
            </a:xfrm>
            <a:prstGeom prst="triangle">
              <a:avLst/>
            </a:prstGeom>
            <a:solidFill>
              <a:srgbClr val="121C4E"/>
            </a:solidFill>
            <a:ln w="19050">
              <a:solidFill>
                <a:srgbClr val="121C4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16" name="Isosceles Triangle 15">
              <a:extLst>
                <a:ext uri="{FF2B5EF4-FFF2-40B4-BE49-F238E27FC236}">
                  <a16:creationId xmlns:a16="http://schemas.microsoft.com/office/drawing/2014/main" id="{F1B666B8-D56B-8121-1875-1ACAB6B01DD3}"/>
                </a:ext>
              </a:extLst>
            </p:cNvPr>
            <p:cNvSpPr/>
            <p:nvPr/>
          </p:nvSpPr>
          <p:spPr>
            <a:xfrm rot="14301512">
              <a:off x="3514845" y="4085940"/>
              <a:ext cx="245960" cy="304170"/>
            </a:xfrm>
            <a:prstGeom prst="triangle">
              <a:avLst/>
            </a:prstGeom>
            <a:solidFill>
              <a:srgbClr val="121C4E"/>
            </a:solidFill>
            <a:ln w="19050">
              <a:solidFill>
                <a:srgbClr val="121C4E"/>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pic>
          <p:nvPicPr>
            <p:cNvPr id="17" name="Picture 16">
              <a:extLst>
                <a:ext uri="{FF2B5EF4-FFF2-40B4-BE49-F238E27FC236}">
                  <a16:creationId xmlns:a16="http://schemas.microsoft.com/office/drawing/2014/main" id="{05E3AA05-9F40-E66B-04B2-B214156DCF9F}"/>
                </a:ext>
              </a:extLst>
            </p:cNvPr>
            <p:cNvPicPr>
              <a:picLocks noChangeAspect="1"/>
            </p:cNvPicPr>
            <p:nvPr/>
          </p:nvPicPr>
          <p:blipFill rotWithShape="1">
            <a:blip r:embed="rId9" cstate="hqprint">
              <a:extLst>
                <a:ext uri="{28A0092B-C50C-407E-A947-70E740481C1C}">
                  <a14:useLocalDpi xmlns:a14="http://schemas.microsoft.com/office/drawing/2010/main" val="0"/>
                </a:ext>
              </a:extLst>
            </a:blip>
            <a:srcRect/>
            <a:stretch/>
          </p:blipFill>
          <p:spPr>
            <a:xfrm rot="21402391">
              <a:off x="2464688" y="2486242"/>
              <a:ext cx="1080095" cy="1583284"/>
            </a:xfrm>
            <a:prstGeom prst="rect">
              <a:avLst/>
            </a:prstGeom>
          </p:spPr>
        </p:pic>
      </p:grpSp>
    </p:spTree>
    <p:extLst>
      <p:ext uri="{BB962C8B-B14F-4D97-AF65-F5344CB8AC3E}">
        <p14:creationId xmlns:p14="http://schemas.microsoft.com/office/powerpoint/2010/main" val="13828111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09CCC4B2-CED8-5E28-4CD9-0E7D6727F8A0}"/>
              </a:ext>
            </a:extLst>
          </p:cNvPr>
          <p:cNvSpPr>
            <a:spLocks noGrp="1"/>
          </p:cNvSpPr>
          <p:nvPr>
            <p:ph type="title"/>
          </p:nvPr>
        </p:nvSpPr>
        <p:spPr>
          <a:xfrm>
            <a:off x="369049" y="266811"/>
            <a:ext cx="4125439" cy="553998"/>
          </a:xfrm>
        </p:spPr>
        <p:txBody>
          <a:bodyPr/>
          <a:lstStyle/>
          <a:p>
            <a:r>
              <a:rPr lang="en-US" dirty="0"/>
              <a:t>Voya learn</a:t>
            </a:r>
          </a:p>
        </p:txBody>
      </p:sp>
      <p:sp>
        <p:nvSpPr>
          <p:cNvPr id="43" name="H3">
            <a:extLst>
              <a:ext uri="{FF2B5EF4-FFF2-40B4-BE49-F238E27FC236}">
                <a16:creationId xmlns:a16="http://schemas.microsoft.com/office/drawing/2014/main" id="{21CBA49B-BF5E-8097-B25F-C46031E1606E}"/>
              </a:ext>
            </a:extLst>
          </p:cNvPr>
          <p:cNvSpPr>
            <a:spLocks noGrp="1"/>
          </p:cNvSpPr>
          <p:nvPr>
            <p:ph type="body" sz="quarter" idx="16"/>
          </p:nvPr>
        </p:nvSpPr>
        <p:spPr>
          <a:xfrm>
            <a:off x="7870539" y="1492912"/>
            <a:ext cx="3504561" cy="344651"/>
          </a:xfrm>
        </p:spPr>
        <p:txBody>
          <a:bodyPr/>
          <a:lstStyle/>
          <a:p>
            <a:pPr defTabSz="914400">
              <a:defRPr/>
            </a:pPr>
            <a:r>
              <a:rPr lang="es-MX" sz="1600" b="1" dirty="0">
                <a:cs typeface="Arial" panose="020B0604020202020204" pitchFamily="34" charset="0"/>
              </a:rPr>
              <a:t>Vea y conozca más en</a:t>
            </a:r>
            <a:br>
              <a:rPr lang="es-MX" sz="1600" b="1" dirty="0">
                <a:cs typeface="Arial" panose="020B0604020202020204" pitchFamily="34" charset="0"/>
              </a:rPr>
            </a:br>
            <a:r>
              <a:rPr lang="es-MX" sz="1600" b="1" dirty="0">
                <a:cs typeface="Arial" panose="020B0604020202020204" pitchFamily="34" charset="0"/>
                <a:hlinkClick r:id="rId3">
                  <a:extLst>
                    <a:ext uri="{A12FA001-AC4F-418D-AE19-62706E023703}">
                      <ahyp:hlinkClr xmlns:ahyp="http://schemas.microsoft.com/office/drawing/2018/hyperlinkcolor" val="tx"/>
                    </a:ext>
                  </a:extLst>
                </a:hlinkClick>
              </a:rPr>
              <a:t>voya.com/</a:t>
            </a:r>
            <a:r>
              <a:rPr lang="es-MX" sz="1600" b="1" dirty="0" err="1">
                <a:cs typeface="Arial" panose="020B0604020202020204" pitchFamily="34" charset="0"/>
                <a:hlinkClick r:id="rId3">
                  <a:extLst>
                    <a:ext uri="{A12FA001-AC4F-418D-AE19-62706E023703}">
                      <ahyp:hlinkClr xmlns:ahyp="http://schemas.microsoft.com/office/drawing/2018/hyperlinkcolor" val="tx"/>
                    </a:ext>
                  </a:extLst>
                </a:hlinkClick>
              </a:rPr>
              <a:t>voyalearn</a:t>
            </a:r>
            <a:r>
              <a:rPr lang="es-MX" sz="1600" b="1" dirty="0">
                <a:cs typeface="Arial" panose="020B0604020202020204" pitchFamily="34" charset="0"/>
              </a:rPr>
              <a:t> </a:t>
            </a:r>
          </a:p>
        </p:txBody>
      </p:sp>
      <p:pic>
        <p:nvPicPr>
          <p:cNvPr id="57" name="Icon Placeholder">
            <a:extLst>
              <a:ext uri="{FF2B5EF4-FFF2-40B4-BE49-F238E27FC236}">
                <a16:creationId xmlns:a16="http://schemas.microsoft.com/office/drawing/2014/main" id="{67076C4A-3496-12F5-37B6-4E89D36FB08F}"/>
              </a:ext>
              <a:ext uri="{C183D7F6-B498-43B3-948B-1728B52AA6E4}">
                <adec:decorative xmlns:adec="http://schemas.microsoft.com/office/drawing/2017/decorative" val="1"/>
              </a:ext>
            </a:extLst>
          </p:cNvPr>
          <p:cNvPicPr>
            <a:picLocks noGrp="1" noChangeAspect="1"/>
          </p:cNvPicPr>
          <p:nvPr>
            <p:ph sz="quarter" idx="15"/>
          </p:nvPr>
        </p:nvPicPr>
        <p:blipFill>
          <a:blip>
            <a:extLst>
              <a:ext uri="{96DAC541-7B7A-43D3-8B79-37D633B846F1}">
                <asvg:svgBlip xmlns:asvg="http://schemas.microsoft.com/office/drawing/2016/SVG/main" r:embed="rId4"/>
              </a:ext>
            </a:extLst>
          </a:blip>
          <a:stretch>
            <a:fillRect/>
          </a:stretch>
        </p:blipFill>
        <p:spPr>
          <a:xfrm>
            <a:off x="6830916" y="2902490"/>
            <a:ext cx="704758" cy="704758"/>
          </a:xfrm>
        </p:spPr>
      </p:pic>
      <p:sp>
        <p:nvSpPr>
          <p:cNvPr id="45" name="H3">
            <a:extLst>
              <a:ext uri="{FF2B5EF4-FFF2-40B4-BE49-F238E27FC236}">
                <a16:creationId xmlns:a16="http://schemas.microsoft.com/office/drawing/2014/main" id="{296C8E10-05A6-6530-29A6-936988070351}"/>
              </a:ext>
            </a:extLst>
          </p:cNvPr>
          <p:cNvSpPr>
            <a:spLocks noGrp="1"/>
          </p:cNvSpPr>
          <p:nvPr>
            <p:ph type="body" sz="quarter" idx="20"/>
          </p:nvPr>
        </p:nvSpPr>
        <p:spPr>
          <a:xfrm>
            <a:off x="7870539" y="2990212"/>
            <a:ext cx="3504561" cy="344651"/>
          </a:xfrm>
        </p:spPr>
        <p:txBody>
          <a:bodyPr/>
          <a:lstStyle/>
          <a:p>
            <a:pPr defTabSz="914400">
              <a:defRPr/>
            </a:pPr>
            <a:r>
              <a:rPr lang="es-MX" sz="1600" b="1" dirty="0">
                <a:cs typeface="Arial" panose="020B0604020202020204" pitchFamily="34" charset="0"/>
              </a:rPr>
              <a:t>Inscribirse hoy</a:t>
            </a:r>
            <a:endParaRPr lang="en-US" sz="1600" kern="0" dirty="0"/>
          </a:p>
        </p:txBody>
      </p:sp>
      <p:sp>
        <p:nvSpPr>
          <p:cNvPr id="31" name="Text Placeholder">
            <a:extLst>
              <a:ext uri="{FF2B5EF4-FFF2-40B4-BE49-F238E27FC236}">
                <a16:creationId xmlns:a16="http://schemas.microsoft.com/office/drawing/2014/main" id="{0634F6C9-9E7B-7356-21FF-C4CF2E664D00}"/>
              </a:ext>
            </a:extLst>
          </p:cNvPr>
          <p:cNvSpPr>
            <a:spLocks noGrp="1"/>
          </p:cNvSpPr>
          <p:nvPr>
            <p:ph type="body" sz="quarter" idx="21"/>
          </p:nvPr>
        </p:nvSpPr>
        <p:spPr>
          <a:xfrm>
            <a:off x="7870539" y="3210709"/>
            <a:ext cx="3504561" cy="793079"/>
          </a:xfrm>
        </p:spPr>
        <p:txBody>
          <a:bodyPr/>
          <a:lstStyle/>
          <a:p>
            <a:r>
              <a:rPr lang="es-MX" sz="1600" dirty="0">
                <a:cs typeface="Arial" panose="020B0604020202020204" pitchFamily="34" charset="0"/>
              </a:rPr>
              <a:t>para una de nuestras próximas sesiones en vivo</a:t>
            </a:r>
            <a:endParaRPr lang="en-US" sz="1600" noProof="0" dirty="0"/>
          </a:p>
        </p:txBody>
      </p:sp>
      <p:sp>
        <p:nvSpPr>
          <p:cNvPr id="44" name="H3">
            <a:extLst>
              <a:ext uri="{FF2B5EF4-FFF2-40B4-BE49-F238E27FC236}">
                <a16:creationId xmlns:a16="http://schemas.microsoft.com/office/drawing/2014/main" id="{9DFE4A11-497A-E637-FA03-70F8BF48EF3A}"/>
              </a:ext>
            </a:extLst>
          </p:cNvPr>
          <p:cNvSpPr>
            <a:spLocks noGrp="1"/>
          </p:cNvSpPr>
          <p:nvPr>
            <p:ph type="body" sz="quarter" idx="18"/>
          </p:nvPr>
        </p:nvSpPr>
        <p:spPr>
          <a:xfrm>
            <a:off x="7870539" y="4474263"/>
            <a:ext cx="3504561" cy="344651"/>
          </a:xfrm>
        </p:spPr>
        <p:txBody>
          <a:bodyPr/>
          <a:lstStyle/>
          <a:p>
            <a:r>
              <a:rPr lang="es-MX" sz="1600" b="1" dirty="0">
                <a:cs typeface="Arial" panose="020B0604020202020204" pitchFamily="34" charset="0"/>
              </a:rPr>
              <a:t>Vea uno de nuestros videos a pedido</a:t>
            </a:r>
            <a:endParaRPr lang="en-US" noProof="0" dirty="0"/>
          </a:p>
        </p:txBody>
      </p:sp>
      <p:sp>
        <p:nvSpPr>
          <p:cNvPr id="29" name="Text Placeholder">
            <a:extLst>
              <a:ext uri="{FF2B5EF4-FFF2-40B4-BE49-F238E27FC236}">
                <a16:creationId xmlns:a16="http://schemas.microsoft.com/office/drawing/2014/main" id="{17D21E08-38DF-3745-5D9F-6B44D9C962BE}"/>
              </a:ext>
            </a:extLst>
          </p:cNvPr>
          <p:cNvSpPr>
            <a:spLocks noGrp="1"/>
          </p:cNvSpPr>
          <p:nvPr>
            <p:ph type="body" sz="quarter" idx="19"/>
          </p:nvPr>
        </p:nvSpPr>
        <p:spPr>
          <a:xfrm>
            <a:off x="7870539" y="4926582"/>
            <a:ext cx="3504561" cy="793079"/>
          </a:xfrm>
        </p:spPr>
        <p:txBody>
          <a:bodyPr/>
          <a:lstStyle/>
          <a:p>
            <a:r>
              <a:rPr lang="es-MX" sz="1600" dirty="0">
                <a:cs typeface="Arial" panose="020B0604020202020204" pitchFamily="34" charset="0"/>
              </a:rPr>
              <a:t>diseñados para ayudarle a lograr el futuro financiero que imagina</a:t>
            </a:r>
            <a:endParaRPr lang="en-US" sz="1600" noProof="0" dirty="0"/>
          </a:p>
        </p:txBody>
      </p:sp>
      <p:sp>
        <p:nvSpPr>
          <p:cNvPr id="2" name="Subtitle">
            <a:extLst>
              <a:ext uri="{FF2B5EF4-FFF2-40B4-BE49-F238E27FC236}">
                <a16:creationId xmlns:a16="http://schemas.microsoft.com/office/drawing/2014/main" id="{16C7D722-97ED-1735-50C6-BD242B5B2150}"/>
              </a:ext>
            </a:extLst>
          </p:cNvPr>
          <p:cNvSpPr txBox="1">
            <a:spLocks/>
          </p:cNvSpPr>
          <p:nvPr/>
        </p:nvSpPr>
        <p:spPr>
          <a:xfrm>
            <a:off x="369047" y="873458"/>
            <a:ext cx="11453112" cy="328252"/>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s-MX" sz="2000" dirty="0">
                <a:solidFill>
                  <a:srgbClr val="D0271D"/>
                </a:solidFill>
              </a:rPr>
              <a:t>Nuestra innovadora plataforma educativa</a:t>
            </a:r>
          </a:p>
        </p:txBody>
      </p:sp>
      <p:pic>
        <p:nvPicPr>
          <p:cNvPr id="8" name="Gráfico 16" descr="Flexibility icon">
            <a:extLst>
              <a:ext uri="{FF2B5EF4-FFF2-40B4-BE49-F238E27FC236}">
                <a16:creationId xmlns:a16="http://schemas.microsoft.com/office/drawing/2014/main" id="{EAD69754-D8D4-C6FB-3D21-B55E1C5338CE}"/>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691343" y="1254359"/>
            <a:ext cx="844331" cy="844331"/>
          </a:xfrm>
          <a:prstGeom prst="rect">
            <a:avLst/>
          </a:prstGeom>
        </p:spPr>
      </p:pic>
      <p:pic>
        <p:nvPicPr>
          <p:cNvPr id="13" name="Gráfico 20" descr="24 7 Support icon">
            <a:extLst>
              <a:ext uri="{FF2B5EF4-FFF2-40B4-BE49-F238E27FC236}">
                <a16:creationId xmlns:a16="http://schemas.microsoft.com/office/drawing/2014/main" id="{80323537-206A-ACA1-0D26-7BDC72E21190}"/>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6761129" y="4411048"/>
            <a:ext cx="844331" cy="844331"/>
          </a:xfrm>
          <a:prstGeom prst="rect">
            <a:avLst/>
          </a:prstGeom>
        </p:spPr>
      </p:pic>
      <p:sp>
        <p:nvSpPr>
          <p:cNvPr id="18" name="TextBox 17">
            <a:extLst>
              <a:ext uri="{FF2B5EF4-FFF2-40B4-BE49-F238E27FC236}">
                <a16:creationId xmlns:a16="http://schemas.microsoft.com/office/drawing/2014/main" id="{7748CDBE-0872-F5EF-9505-FBB1EA7E3C84}"/>
              </a:ext>
            </a:extLst>
          </p:cNvPr>
          <p:cNvSpPr txBox="1"/>
          <p:nvPr/>
        </p:nvSpPr>
        <p:spPr>
          <a:xfrm>
            <a:off x="369047" y="1916644"/>
            <a:ext cx="3108079" cy="1762021"/>
          </a:xfrm>
          <a:prstGeom prst="rect">
            <a:avLst/>
          </a:prstGeom>
          <a:noFill/>
        </p:spPr>
        <p:txBody>
          <a:bodyPr wrap="square">
            <a:spAutoFit/>
          </a:bodyPr>
          <a:lstStyle/>
          <a:p>
            <a:pPr defTabSz="914400">
              <a:spcAft>
                <a:spcPts val="300"/>
              </a:spcAft>
              <a:defRPr/>
            </a:pPr>
            <a:r>
              <a:rPr lang="es-MX" sz="1600" b="1" cap="all" dirty="0">
                <a:solidFill>
                  <a:srgbClr val="D0271D"/>
                </a:solidFill>
                <a:latin typeface="Taub Sans Text" pitchFamily="2" charset="0"/>
                <a:ea typeface="Taub Sans Text" pitchFamily="2" charset="0"/>
              </a:rPr>
              <a:t>Los temas incluyen:</a:t>
            </a:r>
          </a:p>
          <a:p>
            <a:pPr marL="285750" indent="-285750" defTabSz="914400">
              <a:spcAft>
                <a:spcPts val="300"/>
              </a:spcAft>
              <a:buClr>
                <a:srgbClr val="D0271D"/>
              </a:buClr>
              <a:buFont typeface="Wingdings" panose="05000000000000000000" pitchFamily="2" charset="2"/>
              <a:buChar char="§"/>
              <a:defRPr/>
            </a:pPr>
            <a:r>
              <a:rPr lang="es-MX" sz="1600" dirty="0">
                <a:latin typeface="Taub Sans Text" pitchFamily="2" charset="0"/>
                <a:ea typeface="Taub Sans Text" pitchFamily="2" charset="0"/>
              </a:rPr>
              <a:t>Finanzas personales</a:t>
            </a:r>
          </a:p>
          <a:p>
            <a:pPr marL="285750" indent="-285750" defTabSz="914400">
              <a:spcAft>
                <a:spcPts val="300"/>
              </a:spcAft>
              <a:buClr>
                <a:srgbClr val="D0271D"/>
              </a:buClr>
              <a:buFont typeface="Wingdings" panose="05000000000000000000" pitchFamily="2" charset="2"/>
              <a:buChar char="§"/>
              <a:defRPr/>
            </a:pPr>
            <a:r>
              <a:rPr lang="es-MX" sz="1600" dirty="0">
                <a:latin typeface="Taub Sans Text" pitchFamily="2" charset="0"/>
                <a:ea typeface="Taub Sans Text" pitchFamily="2" charset="0"/>
              </a:rPr>
              <a:t>Jubilación e inversión</a:t>
            </a:r>
          </a:p>
          <a:p>
            <a:pPr marL="285750" indent="-285750" defTabSz="914400">
              <a:spcAft>
                <a:spcPts val="300"/>
              </a:spcAft>
              <a:buClr>
                <a:srgbClr val="D0271D"/>
              </a:buClr>
              <a:buFont typeface="Wingdings" panose="05000000000000000000" pitchFamily="2" charset="2"/>
              <a:buChar char="§"/>
              <a:defRPr/>
            </a:pPr>
            <a:r>
              <a:rPr lang="es-MX" sz="1600" dirty="0">
                <a:latin typeface="Taub Sans Text" pitchFamily="2" charset="0"/>
                <a:ea typeface="Taub Sans Text" pitchFamily="2" charset="0"/>
              </a:rPr>
              <a:t>Protección y familia </a:t>
            </a:r>
          </a:p>
          <a:p>
            <a:pPr defTabSz="914400">
              <a:spcAft>
                <a:spcPts val="300"/>
              </a:spcAft>
              <a:defRPr/>
            </a:pPr>
            <a:endParaRPr lang="en-US" sz="1600" b="1" kern="0" dirty="0">
              <a:latin typeface="Taub Sans Text" pitchFamily="2" charset="0"/>
              <a:ea typeface="Taub Sans Text" pitchFamily="2" charset="0"/>
            </a:endParaRPr>
          </a:p>
          <a:p>
            <a:pPr defTabSz="914400">
              <a:spcAft>
                <a:spcPts val="300"/>
              </a:spcAft>
              <a:defRPr/>
            </a:pPr>
            <a:r>
              <a:rPr lang="es-MX" sz="1600" b="1" dirty="0">
                <a:latin typeface="Taub Sans Text" pitchFamily="2" charset="0"/>
                <a:ea typeface="Taub Sans Text" pitchFamily="2" charset="0"/>
              </a:rPr>
              <a:t>También disponible en español</a:t>
            </a:r>
          </a:p>
        </p:txBody>
      </p:sp>
      <p:pic>
        <p:nvPicPr>
          <p:cNvPr id="19" name="Picture 18" descr="Qr code&#10;&#10;Description automatically generated">
            <a:extLst>
              <a:ext uri="{FF2B5EF4-FFF2-40B4-BE49-F238E27FC236}">
                <a16:creationId xmlns:a16="http://schemas.microsoft.com/office/drawing/2014/main" id="{F285C9B2-F8C2-0BF4-7E3B-50CB932A0AA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70229" y="4620781"/>
            <a:ext cx="1217020" cy="1217020"/>
          </a:xfrm>
          <a:prstGeom prst="rect">
            <a:avLst/>
          </a:prstGeom>
        </p:spPr>
      </p:pic>
      <p:sp>
        <p:nvSpPr>
          <p:cNvPr id="20" name="TextBox 19">
            <a:extLst>
              <a:ext uri="{FF2B5EF4-FFF2-40B4-BE49-F238E27FC236}">
                <a16:creationId xmlns:a16="http://schemas.microsoft.com/office/drawing/2014/main" id="{DFB7A69A-425B-943C-203D-FDBFE93EE021}"/>
              </a:ext>
            </a:extLst>
          </p:cNvPr>
          <p:cNvSpPr txBox="1"/>
          <p:nvPr/>
        </p:nvSpPr>
        <p:spPr>
          <a:xfrm>
            <a:off x="2806876" y="4888664"/>
            <a:ext cx="1823006" cy="830997"/>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s-MX" sz="1800" b="1" cap="all" dirty="0">
                <a:solidFill>
                  <a:srgbClr val="D0271D"/>
                </a:solidFill>
                <a:latin typeface="Taub Sans Text" pitchFamily="2" charset="0"/>
                <a:ea typeface="Taub Sans Text" pitchFamily="2" charset="0"/>
              </a:rPr>
              <a:t>Escanee aquí para conocer más.</a:t>
            </a:r>
          </a:p>
        </p:txBody>
      </p:sp>
    </p:spTree>
    <p:extLst>
      <p:ext uri="{BB962C8B-B14F-4D97-AF65-F5344CB8AC3E}">
        <p14:creationId xmlns:p14="http://schemas.microsoft.com/office/powerpoint/2010/main" val="22458229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97FE4-D110-248D-7C59-A9B2BBBAEB21}"/>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49BE0A45-3C09-2527-902C-7E7CCFE4D6D9}"/>
              </a:ext>
            </a:extLst>
          </p:cNvPr>
          <p:cNvSpPr>
            <a:spLocks noGrp="1"/>
          </p:cNvSpPr>
          <p:nvPr>
            <p:ph type="title"/>
          </p:nvPr>
        </p:nvSpPr>
        <p:spPr>
          <a:xfrm>
            <a:off x="369049" y="266811"/>
            <a:ext cx="4493866" cy="1107996"/>
          </a:xfrm>
        </p:spPr>
        <p:txBody>
          <a:bodyPr/>
          <a:lstStyle/>
          <a:p>
            <a:r>
              <a:rPr lang="es-MX" dirty="0"/>
              <a:t>Preguntas o más información</a:t>
            </a:r>
            <a:endParaRPr lang="en-US" b="1" dirty="0"/>
          </a:p>
        </p:txBody>
      </p:sp>
      <p:pic>
        <p:nvPicPr>
          <p:cNvPr id="17" name="Picture Placeholder 16" descr="A person sitting on a couch using a computer&#10;&#10;AI-generated content may be incorrect.">
            <a:extLst>
              <a:ext uri="{FF2B5EF4-FFF2-40B4-BE49-F238E27FC236}">
                <a16:creationId xmlns:a16="http://schemas.microsoft.com/office/drawing/2014/main" id="{DD2E59EF-DD3C-A57A-50D0-CF8C9C0C02B1}"/>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15207" r="15207"/>
          <a:stretch>
            <a:fillRect/>
          </a:stretch>
        </p:blipFill>
        <p:spPr/>
      </p:pic>
      <p:sp>
        <p:nvSpPr>
          <p:cNvPr id="36" name="Subheading in 36pt (Taub Sans 070)">
            <a:extLst>
              <a:ext uri="{FF2B5EF4-FFF2-40B4-BE49-F238E27FC236}">
                <a16:creationId xmlns:a16="http://schemas.microsoft.com/office/drawing/2014/main" id="{F32AF53C-8093-7BAC-3103-4F2B6B130E26}"/>
              </a:ext>
            </a:extLst>
          </p:cNvPr>
          <p:cNvSpPr txBox="1"/>
          <p:nvPr/>
        </p:nvSpPr>
        <p:spPr>
          <a:xfrm>
            <a:off x="900313" y="2418118"/>
            <a:ext cx="2578242" cy="27617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s-MX" sz="2400" b="1" cap="all" dirty="0">
                <a:solidFill>
                  <a:srgbClr val="D0271D"/>
                </a:solidFill>
                <a:latin typeface="Taub Sans Text" pitchFamily="2" charset="0"/>
                <a:ea typeface="Taub Sans Text" pitchFamily="2" charset="0"/>
              </a:rPr>
              <a:t>En línea</a:t>
            </a:r>
          </a:p>
        </p:txBody>
      </p:sp>
      <p:sp>
        <p:nvSpPr>
          <p:cNvPr id="37" name="Subheading in 36pt (Taub Sans 070)">
            <a:extLst>
              <a:ext uri="{FF2B5EF4-FFF2-40B4-BE49-F238E27FC236}">
                <a16:creationId xmlns:a16="http://schemas.microsoft.com/office/drawing/2014/main" id="{E2A37F82-1558-470E-241C-7C3DE6C5E770}"/>
              </a:ext>
            </a:extLst>
          </p:cNvPr>
          <p:cNvSpPr txBox="1"/>
          <p:nvPr/>
        </p:nvSpPr>
        <p:spPr>
          <a:xfrm>
            <a:off x="900313" y="3352311"/>
            <a:ext cx="2761858" cy="3375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s-MX" sz="2400" b="1" cap="all" dirty="0">
                <a:solidFill>
                  <a:srgbClr val="D0271D"/>
                </a:solidFill>
                <a:latin typeface="Taub Sans Text" pitchFamily="2" charset="0"/>
                <a:ea typeface="Taub Sans Text" pitchFamily="2" charset="0"/>
              </a:rPr>
              <a:t>Por teléfono</a:t>
            </a:r>
          </a:p>
          <a:p>
            <a:endParaRPr sz="1600" b="1" cap="all" spc="0" dirty="0">
              <a:solidFill>
                <a:srgbClr val="D0271D"/>
              </a:solidFill>
              <a:latin typeface="Taub Sans Text" pitchFamily="2" charset="0"/>
              <a:ea typeface="Taub Sans Text" pitchFamily="2" charset="0"/>
            </a:endParaRPr>
          </a:p>
        </p:txBody>
      </p:sp>
      <p:sp>
        <p:nvSpPr>
          <p:cNvPr id="38" name="Subheading in 36pt (Taub Sans 070)">
            <a:extLst>
              <a:ext uri="{FF2B5EF4-FFF2-40B4-BE49-F238E27FC236}">
                <a16:creationId xmlns:a16="http://schemas.microsoft.com/office/drawing/2014/main" id="{1A761161-7C36-D6BB-9602-56B5255E1896}"/>
              </a:ext>
            </a:extLst>
          </p:cNvPr>
          <p:cNvSpPr txBox="1"/>
          <p:nvPr/>
        </p:nvSpPr>
        <p:spPr>
          <a:xfrm>
            <a:off x="900313" y="4256910"/>
            <a:ext cx="3436218"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lstStyle>
            <a:lvl1pPr>
              <a:defRPr sz="3600" spc="-107">
                <a:solidFill>
                  <a:schemeClr val="accent6">
                    <a:hueOff val="12172881"/>
                    <a:satOff val="-29209"/>
                    <a:lumOff val="-43333"/>
                  </a:schemeClr>
                </a:solidFill>
              </a:defRPr>
            </a:lvl1pPr>
          </a:lstStyle>
          <a:p>
            <a:r>
              <a:rPr lang="es-MX" sz="2400" b="1" cap="all" dirty="0">
                <a:solidFill>
                  <a:srgbClr val="D0271D"/>
                </a:solidFill>
                <a:latin typeface="Taub Sans Text" pitchFamily="2" charset="0"/>
                <a:ea typeface="Taub Sans Text" pitchFamily="2" charset="0"/>
              </a:rPr>
              <a:t>En su equipo móvil</a:t>
            </a:r>
          </a:p>
        </p:txBody>
      </p:sp>
      <p:sp>
        <p:nvSpPr>
          <p:cNvPr id="39" name="TextBox 38">
            <a:extLst>
              <a:ext uri="{FF2B5EF4-FFF2-40B4-BE49-F238E27FC236}">
                <a16:creationId xmlns:a16="http://schemas.microsoft.com/office/drawing/2014/main" id="{0784FCB0-5419-DC2E-FC94-B3C040D818B9}"/>
              </a:ext>
            </a:extLst>
          </p:cNvPr>
          <p:cNvSpPr txBox="1"/>
          <p:nvPr/>
        </p:nvSpPr>
        <p:spPr>
          <a:xfrm>
            <a:off x="842941" y="2734288"/>
            <a:ext cx="3436218" cy="369332"/>
          </a:xfrm>
          <a:prstGeom prst="rect">
            <a:avLst/>
          </a:prstGeom>
          <a:noFill/>
        </p:spPr>
        <p:txBody>
          <a:bodyPr wrap="square">
            <a:spAutoFit/>
          </a:bodyPr>
          <a:lstStyle/>
          <a:p>
            <a:r>
              <a:rPr lang="en-US" sz="1600" dirty="0">
                <a:solidFill>
                  <a:srgbClr val="202020"/>
                </a:solidFill>
                <a:latin typeface="Taub Sans Text" pitchFamily="2" charset="0"/>
                <a:ea typeface="Taub Sans Text" pitchFamily="2" charset="0"/>
                <a:cs typeface="Arial" panose="020B0604020202020204" pitchFamily="34" charset="0"/>
              </a:rPr>
              <a:t>https://</a:t>
            </a:r>
            <a:r>
              <a:rPr lang="en-US" dirty="0">
                <a:solidFill>
                  <a:srgbClr val="202020"/>
                </a:solidFill>
                <a:latin typeface="Taub Sans Text" pitchFamily="2" charset="0"/>
                <a:ea typeface="Taub Sans Text" pitchFamily="2" charset="0"/>
                <a:cs typeface="Arial" panose="020B0604020202020204" pitchFamily="34" charset="0"/>
              </a:rPr>
              <a:t>adptotalsource</a:t>
            </a:r>
            <a:r>
              <a:rPr lang="en-US" sz="1600" dirty="0">
                <a:solidFill>
                  <a:srgbClr val="202020"/>
                </a:solidFill>
                <a:latin typeface="Taub Sans Text" pitchFamily="2" charset="0"/>
                <a:ea typeface="Taub Sans Text" pitchFamily="2" charset="0"/>
                <a:cs typeface="Arial" panose="020B0604020202020204" pitchFamily="34" charset="0"/>
              </a:rPr>
              <a:t>.voya.com </a:t>
            </a:r>
            <a:endParaRPr lang="en-US" sz="1400" dirty="0">
              <a:latin typeface="Taub Sans Text" pitchFamily="2" charset="0"/>
              <a:ea typeface="Taub Sans Text" pitchFamily="2" charset="0"/>
            </a:endParaRPr>
          </a:p>
        </p:txBody>
      </p:sp>
      <p:sp>
        <p:nvSpPr>
          <p:cNvPr id="40" name="TextBox 39">
            <a:extLst>
              <a:ext uri="{FF2B5EF4-FFF2-40B4-BE49-F238E27FC236}">
                <a16:creationId xmlns:a16="http://schemas.microsoft.com/office/drawing/2014/main" id="{A4BE30BF-3088-0F47-1269-146620295456}"/>
              </a:ext>
            </a:extLst>
          </p:cNvPr>
          <p:cNvSpPr txBox="1"/>
          <p:nvPr/>
        </p:nvSpPr>
        <p:spPr>
          <a:xfrm>
            <a:off x="842941" y="3662727"/>
            <a:ext cx="3436218" cy="369332"/>
          </a:xfrm>
          <a:prstGeom prst="rect">
            <a:avLst/>
          </a:prstGeom>
          <a:noFill/>
        </p:spPr>
        <p:txBody>
          <a:bodyPr wrap="square">
            <a:spAutoFit/>
          </a:bodyPr>
          <a:lstStyle/>
          <a:p>
            <a:r>
              <a:rPr lang="en-US" dirty="0">
                <a:solidFill>
                  <a:srgbClr val="202020"/>
                </a:solidFill>
                <a:latin typeface="Taub Sans Text" pitchFamily="2" charset="0"/>
                <a:ea typeface="Taub Sans Text" pitchFamily="2" charset="0"/>
                <a:cs typeface="Arial" panose="020B0604020202020204" pitchFamily="34" charset="0"/>
              </a:rPr>
              <a:t>(855) 646-7549</a:t>
            </a:r>
            <a:endParaRPr lang="en-US" dirty="0">
              <a:latin typeface="Taub Sans Text" pitchFamily="2" charset="0"/>
              <a:ea typeface="Taub Sans Text" pitchFamily="2" charset="0"/>
            </a:endParaRPr>
          </a:p>
        </p:txBody>
      </p:sp>
      <p:sp>
        <p:nvSpPr>
          <p:cNvPr id="41" name="TextBox 40">
            <a:extLst>
              <a:ext uri="{FF2B5EF4-FFF2-40B4-BE49-F238E27FC236}">
                <a16:creationId xmlns:a16="http://schemas.microsoft.com/office/drawing/2014/main" id="{F5CA73D2-DBBC-3E89-6CD6-B1C3658D8A56}"/>
              </a:ext>
            </a:extLst>
          </p:cNvPr>
          <p:cNvSpPr txBox="1"/>
          <p:nvPr/>
        </p:nvSpPr>
        <p:spPr>
          <a:xfrm>
            <a:off x="818268" y="4576244"/>
            <a:ext cx="4391405" cy="646331"/>
          </a:xfrm>
          <a:prstGeom prst="rect">
            <a:avLst/>
          </a:prstGeom>
          <a:noFill/>
        </p:spPr>
        <p:txBody>
          <a:bodyPr wrap="square">
            <a:spAutoFit/>
          </a:bodyPr>
          <a:lstStyle/>
          <a:p>
            <a:pPr marL="285750" indent="-285750" eaLnBrk="1" hangingPunct="1">
              <a:buClr>
                <a:srgbClr val="D0271D"/>
              </a:buClr>
              <a:buSzPct val="100000"/>
              <a:buFont typeface="Arial" panose="020B0604020202020204" pitchFamily="34" charset="0"/>
              <a:buChar char="•"/>
              <a:defRPr/>
            </a:pPr>
            <a:r>
              <a:rPr lang="es-MX" sz="1800" dirty="0">
                <a:solidFill>
                  <a:srgbClr val="202020"/>
                </a:solidFill>
                <a:latin typeface="Taub Sans Text" pitchFamily="2" charset="0"/>
                <a:ea typeface="Taub Sans Text" pitchFamily="2" charset="0"/>
                <a:cs typeface="Arial" panose="020B0604020202020204" pitchFamily="34" charset="0"/>
              </a:rPr>
              <a:t>La aplicación ADP Mobile </a:t>
            </a:r>
            <a:r>
              <a:rPr lang="es-MX" sz="1800" dirty="0" err="1">
                <a:solidFill>
                  <a:srgbClr val="202020"/>
                </a:solidFill>
                <a:latin typeface="Taub Sans Text" pitchFamily="2" charset="0"/>
                <a:ea typeface="Taub Sans Text" pitchFamily="2" charset="0"/>
                <a:cs typeface="Arial" panose="020B0604020202020204" pitchFamily="34" charset="0"/>
              </a:rPr>
              <a:t>Solutions</a:t>
            </a:r>
            <a:endParaRPr lang="es-MX" sz="1800" dirty="0">
              <a:solidFill>
                <a:srgbClr val="202020"/>
              </a:solidFill>
              <a:latin typeface="Taub Sans Text" pitchFamily="2" charset="0"/>
              <a:ea typeface="Taub Sans Text" pitchFamily="2" charset="0"/>
              <a:cs typeface="Arial" panose="020B0604020202020204" pitchFamily="34" charset="0"/>
            </a:endParaRPr>
          </a:p>
          <a:p>
            <a:pPr marL="285750" indent="-285750" eaLnBrk="1" hangingPunct="1">
              <a:buClr>
                <a:srgbClr val="D0271D"/>
              </a:buClr>
              <a:buSzPct val="100000"/>
              <a:buFont typeface="Wingdings" panose="05000000000000000000" pitchFamily="2" charset="2"/>
              <a:buChar char="§"/>
              <a:defRPr/>
            </a:pPr>
            <a:r>
              <a:rPr lang="en-US" dirty="0">
                <a:solidFill>
                  <a:srgbClr val="202020"/>
                </a:solidFill>
                <a:latin typeface="Taub Sans Text" pitchFamily="2" charset="0"/>
                <a:ea typeface="Taub Sans Text" pitchFamily="2" charset="0"/>
                <a:cs typeface="Arial" panose="020B0604020202020204" pitchFamily="34" charset="0"/>
              </a:rPr>
              <a:t>Voya Retire</a:t>
            </a:r>
          </a:p>
        </p:txBody>
      </p:sp>
    </p:spTree>
    <p:extLst>
      <p:ext uri="{BB962C8B-B14F-4D97-AF65-F5344CB8AC3E}">
        <p14:creationId xmlns:p14="http://schemas.microsoft.com/office/powerpoint/2010/main" val="1069349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19ECD-4D5F-7385-C130-13C9CCAE16D6}"/>
            </a:ext>
          </a:extLst>
        </p:cNvPr>
        <p:cNvGrpSpPr/>
        <p:nvPr/>
      </p:nvGrpSpPr>
      <p:grpSpPr>
        <a:xfrm>
          <a:off x="0" y="0"/>
          <a:ext cx="0" cy="0"/>
          <a:chOff x="0" y="0"/>
          <a:chExt cx="0" cy="0"/>
        </a:xfrm>
      </p:grpSpPr>
      <p:pic>
        <p:nvPicPr>
          <p:cNvPr id="14" name="Imagen 2" descr="Benefits pictogram">
            <a:extLst>
              <a:ext uri="{FF2B5EF4-FFF2-40B4-BE49-F238E27FC236}">
                <a16:creationId xmlns:a16="http://schemas.microsoft.com/office/drawing/2014/main" id="{5B7A0E3C-574B-D691-8020-317A8810C77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94645" y="2760260"/>
            <a:ext cx="3562200" cy="3424568"/>
          </a:xfrm>
          <a:prstGeom prst="rect">
            <a:avLst/>
          </a:prstGeom>
        </p:spPr>
      </p:pic>
      <p:sp>
        <p:nvSpPr>
          <p:cNvPr id="15" name="Title">
            <a:extLst>
              <a:ext uri="{FF2B5EF4-FFF2-40B4-BE49-F238E27FC236}">
                <a16:creationId xmlns:a16="http://schemas.microsoft.com/office/drawing/2014/main" id="{F1E5B84F-AA1B-44AD-351C-B90EC3B2F052}"/>
              </a:ext>
            </a:extLst>
          </p:cNvPr>
          <p:cNvSpPr>
            <a:spLocks noGrp="1"/>
          </p:cNvSpPr>
          <p:nvPr>
            <p:ph type="title"/>
          </p:nvPr>
        </p:nvSpPr>
        <p:spPr>
          <a:xfrm>
            <a:off x="2275745" y="1426209"/>
            <a:ext cx="7074149" cy="553926"/>
          </a:xfrm>
        </p:spPr>
        <p:txBody>
          <a:bodyPr/>
          <a:lstStyle/>
          <a:p>
            <a:r>
              <a:rPr lang="es-MX" sz="3600" dirty="0">
                <a:sym typeface="Taub Sans 050"/>
              </a:rPr>
              <a:t>Felicitaciones</a:t>
            </a:r>
            <a:endParaRPr lang="en-US" dirty="0"/>
          </a:p>
        </p:txBody>
      </p:sp>
      <p:sp>
        <p:nvSpPr>
          <p:cNvPr id="17" name="TextBox 16">
            <a:extLst>
              <a:ext uri="{FF2B5EF4-FFF2-40B4-BE49-F238E27FC236}">
                <a16:creationId xmlns:a16="http://schemas.microsoft.com/office/drawing/2014/main" id="{CE1AD97A-C61B-7CD0-C872-EE8F2ABE41E6}"/>
              </a:ext>
            </a:extLst>
          </p:cNvPr>
          <p:cNvSpPr txBox="1"/>
          <p:nvPr/>
        </p:nvSpPr>
        <p:spPr>
          <a:xfrm>
            <a:off x="4646054" y="2346737"/>
            <a:ext cx="6098146" cy="1200329"/>
          </a:xfrm>
          <a:prstGeom prst="rect">
            <a:avLst/>
          </a:prstGeom>
          <a:noFill/>
        </p:spPr>
        <p:txBody>
          <a:bodyPr wrap="square">
            <a:spAutoFit/>
          </a:bodyPr>
          <a:lstStyle/>
          <a:p>
            <a:r>
              <a:rPr lang="es-MX" sz="3600" cap="all" dirty="0">
                <a:solidFill>
                  <a:srgbClr val="D0271D"/>
                </a:solidFill>
                <a:latin typeface="Taub Sans Text" pitchFamily="2" charset="0"/>
                <a:ea typeface="Taub Sans Text" pitchFamily="2" charset="0"/>
                <a:sym typeface="Taub Sans 050"/>
              </a:rPr>
              <a:t>por tomar medidas para invertir en su jubilación.</a:t>
            </a:r>
            <a:endParaRPr lang="en-US" sz="3600" cap="all" dirty="0">
              <a:solidFill>
                <a:srgbClr val="D0271D"/>
              </a:solidFill>
              <a:latin typeface="Taub Sans Text" pitchFamily="2" charset="0"/>
              <a:ea typeface="Taub Sans Text" pitchFamily="2" charset="0"/>
            </a:endParaRPr>
          </a:p>
        </p:txBody>
      </p:sp>
    </p:spTree>
    <p:extLst>
      <p:ext uri="{BB962C8B-B14F-4D97-AF65-F5344CB8AC3E}">
        <p14:creationId xmlns:p14="http://schemas.microsoft.com/office/powerpoint/2010/main" val="409576799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s-MX" dirty="0"/>
              <a:t>Declaración de divulgación</a:t>
            </a:r>
            <a:endParaRPr lang="en-US" dirty="0"/>
          </a:p>
        </p:txBody>
      </p:sp>
      <p:sp>
        <p:nvSpPr>
          <p:cNvPr id="6" name="Text Placeholder">
            <a:extLst>
              <a:ext uri="{FF2B5EF4-FFF2-40B4-BE49-F238E27FC236}">
                <a16:creationId xmlns:a16="http://schemas.microsoft.com/office/drawing/2014/main" id="{E305F242-7BA2-E708-68A0-07CF90A2C5AB}"/>
              </a:ext>
            </a:extLst>
          </p:cNvPr>
          <p:cNvSpPr>
            <a:spLocks noGrp="1"/>
          </p:cNvSpPr>
          <p:nvPr>
            <p:ph type="body" sz="quarter" idx="13"/>
          </p:nvPr>
        </p:nvSpPr>
        <p:spPr>
          <a:xfrm>
            <a:off x="369049" y="2106785"/>
            <a:ext cx="11231548" cy="3877757"/>
          </a:xfrm>
        </p:spPr>
        <p:txBody>
          <a:bodyPr/>
          <a:lstStyle/>
          <a:p>
            <a:pPr hangingPunct="1"/>
            <a:r>
              <a:rPr lang="es-MX" sz="1800" dirty="0"/>
              <a:t>El seminario en línea de hoy fue diseñado para proporcionarle información fundamental sobre la planificación de la jubilación y para describir otras fuentes de información, que le ayuden a administrar sus finanzas personales.</a:t>
            </a:r>
            <a:endParaRPr lang="en-US" altLang="en-US" sz="1800" dirty="0"/>
          </a:p>
          <a:p>
            <a:pPr hangingPunct="1"/>
            <a:r>
              <a:rPr lang="es-MX" sz="1800" dirty="0"/>
              <a:t>Esta presentación no constituye asesoramiento legal, de inversiones o financiero de ningún tipo.</a:t>
            </a:r>
            <a:endParaRPr lang="en-US" altLang="en-US" sz="1800" dirty="0"/>
          </a:p>
          <a:p>
            <a:pPr hangingPunct="1"/>
            <a:r>
              <a:rPr lang="es-MX" sz="1800" dirty="0"/>
              <a:t>Consulte a sus asesores financieros, legales y/o de impuestos para obtener ese tipo de asesoramiento. El seminario en línea de hoy fue diseñado para proporcionarle información fundamental sobre la planificación de la jubilación y para describir otras fuentes de información, que le ayuden a administrar sus finanzas personales.</a:t>
            </a:r>
            <a:endParaRPr lang="en-US" altLang="en-US" sz="1800" dirty="0"/>
          </a:p>
          <a:p>
            <a:pPr hangingPunct="1"/>
            <a:r>
              <a:rPr lang="es-MX" sz="1800" dirty="0"/>
              <a:t>Esta presentación no constituye asesoramiento legal, de inversiones o financiero de ningún tipo.</a:t>
            </a:r>
            <a:endParaRPr lang="en-US" altLang="en-US" sz="1800" dirty="0"/>
          </a:p>
          <a:p>
            <a:pPr hangingPunct="1"/>
            <a:r>
              <a:rPr lang="es-MX" sz="1800" dirty="0"/>
              <a:t>Consulte a sus asesores financieros, legales y/o de impuestos para obtener ese tipo de asesoramiento.</a:t>
            </a:r>
          </a:p>
          <a:p>
            <a:pPr hangingPunct="1"/>
            <a:endParaRPr lang="es-MX" sz="1800" dirty="0"/>
          </a:p>
        </p:txBody>
      </p:sp>
    </p:spTree>
    <p:extLst>
      <p:ext uri="{BB962C8B-B14F-4D97-AF65-F5344CB8AC3E}">
        <p14:creationId xmlns:p14="http://schemas.microsoft.com/office/powerpoint/2010/main" val="26308201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ection divider">
            <a:extLst>
              <a:ext uri="{FF2B5EF4-FFF2-40B4-BE49-F238E27FC236}">
                <a16:creationId xmlns:a16="http://schemas.microsoft.com/office/drawing/2014/main" id="{23F49966-DAD2-51B5-B6F7-A82B670BCB90}"/>
              </a:ext>
            </a:extLst>
          </p:cNvPr>
          <p:cNvSpPr>
            <a:spLocks noGrp="1"/>
          </p:cNvSpPr>
          <p:nvPr>
            <p:ph type="title" idx="4294967295"/>
          </p:nvPr>
        </p:nvSpPr>
        <p:spPr>
          <a:xfrm>
            <a:off x="560315" y="3855140"/>
            <a:ext cx="11072958" cy="83099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s-MX" sz="5400" dirty="0">
                <a:solidFill>
                  <a:schemeClr val="bg1"/>
                </a:solidFill>
                <a:latin typeface="Taub Sans Text" pitchFamily="2" charset="0"/>
                <a:ea typeface="Taub Sans Text" pitchFamily="2" charset="0"/>
              </a:rPr>
              <a:t>Diapositivas opcionales</a:t>
            </a:r>
          </a:p>
        </p:txBody>
      </p:sp>
    </p:spTree>
    <p:extLst>
      <p:ext uri="{BB962C8B-B14F-4D97-AF65-F5344CB8AC3E}">
        <p14:creationId xmlns:p14="http://schemas.microsoft.com/office/powerpoint/2010/main" val="23725465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9143D-8AB1-D13A-868F-E9F45A08C928}"/>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96D95D64-301E-EA31-793D-767120C24AB6}"/>
              </a:ext>
            </a:extLst>
          </p:cNvPr>
          <p:cNvSpPr>
            <a:spLocks noGrp="1"/>
          </p:cNvSpPr>
          <p:nvPr>
            <p:ph type="title"/>
          </p:nvPr>
        </p:nvSpPr>
        <p:spPr/>
        <p:txBody>
          <a:bodyPr/>
          <a:lstStyle/>
          <a:p>
            <a:r>
              <a:rPr lang="es-MX" dirty="0"/>
              <a:t>Continúe pensando en su futuro</a:t>
            </a:r>
            <a:endParaRPr lang="en-US" dirty="0"/>
          </a:p>
        </p:txBody>
      </p:sp>
      <p:grpSp>
        <p:nvGrpSpPr>
          <p:cNvPr id="40" name="Grupo 39">
            <a:extLst>
              <a:ext uri="{FF2B5EF4-FFF2-40B4-BE49-F238E27FC236}">
                <a16:creationId xmlns:a16="http://schemas.microsoft.com/office/drawing/2014/main" id="{873473BF-8CE7-0EDF-EE63-7C5BC28824C0}"/>
              </a:ext>
              <a:ext uri="{C183D7F6-B498-43B3-948B-1728B52AA6E4}">
                <adec:decorative xmlns:adec="http://schemas.microsoft.com/office/drawing/2017/decorative" val="1"/>
              </a:ext>
            </a:extLst>
          </p:cNvPr>
          <p:cNvGrpSpPr/>
          <p:nvPr/>
        </p:nvGrpSpPr>
        <p:grpSpPr>
          <a:xfrm>
            <a:off x="795" y="3605798"/>
            <a:ext cx="12191206" cy="487619"/>
            <a:chOff x="795" y="3618013"/>
            <a:chExt cx="12031113" cy="487682"/>
          </a:xfrm>
        </p:grpSpPr>
        <p:sp>
          <p:nvSpPr>
            <p:cNvPr id="15" name="Rectangulo">
              <a:extLst>
                <a:ext uri="{FF2B5EF4-FFF2-40B4-BE49-F238E27FC236}">
                  <a16:creationId xmlns:a16="http://schemas.microsoft.com/office/drawing/2014/main" id="{73FDC86B-773B-2ECA-3B75-13396B39D0F9}"/>
                </a:ext>
                <a:ext uri="{C183D7F6-B498-43B3-948B-1728B52AA6E4}">
                  <adec:decorative xmlns:adec="http://schemas.microsoft.com/office/drawing/2017/decorative" val="1"/>
                </a:ext>
              </a:extLst>
            </p:cNvPr>
            <p:cNvSpPr/>
            <p:nvPr/>
          </p:nvSpPr>
          <p:spPr>
            <a:xfrm>
              <a:off x="795" y="3618013"/>
              <a:ext cx="4010371" cy="487680"/>
            </a:xfrm>
            <a:prstGeom prst="roundRect">
              <a:avLst>
                <a:gd name="adj" fmla="val 0"/>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32">
                <a:spcAft>
                  <a:spcPts val="1600"/>
                </a:spcAft>
              </a:pPr>
              <a:endParaRPr lang="es-AR" sz="2667">
                <a:solidFill>
                  <a:srgbClr val="010035"/>
                </a:solidFill>
                <a:latin typeface="Taub Sans Text" pitchFamily="2" charset="77"/>
                <a:ea typeface="Taub Sans Text" pitchFamily="2" charset="77"/>
                <a:cs typeface="Helvetica"/>
              </a:endParaRPr>
            </a:p>
          </p:txBody>
        </p:sp>
        <p:sp>
          <p:nvSpPr>
            <p:cNvPr id="38" name="Rectangulo">
              <a:extLst>
                <a:ext uri="{FF2B5EF4-FFF2-40B4-BE49-F238E27FC236}">
                  <a16:creationId xmlns:a16="http://schemas.microsoft.com/office/drawing/2014/main" id="{0B68DC67-7992-3792-FCC6-150AE60BEC9A}"/>
                </a:ext>
                <a:ext uri="{C183D7F6-B498-43B3-948B-1728B52AA6E4}">
                  <adec:decorative xmlns:adec="http://schemas.microsoft.com/office/drawing/2017/decorative" val="1"/>
                </a:ext>
              </a:extLst>
            </p:cNvPr>
            <p:cNvSpPr/>
            <p:nvPr/>
          </p:nvSpPr>
          <p:spPr>
            <a:xfrm>
              <a:off x="4011166" y="3618013"/>
              <a:ext cx="4010371" cy="487680"/>
            </a:xfrm>
            <a:prstGeom prst="roundRect">
              <a:avLst>
                <a:gd name="adj" fmla="val 0"/>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32">
                <a:spcAft>
                  <a:spcPts val="1600"/>
                </a:spcAft>
              </a:pPr>
              <a:endParaRPr lang="es-AR" sz="2667">
                <a:solidFill>
                  <a:srgbClr val="010035"/>
                </a:solidFill>
                <a:latin typeface="Taub Sans Text" pitchFamily="2" charset="77"/>
                <a:ea typeface="Taub Sans Text" pitchFamily="2" charset="77"/>
                <a:cs typeface="Helvetica"/>
              </a:endParaRPr>
            </a:p>
          </p:txBody>
        </p:sp>
        <p:sp>
          <p:nvSpPr>
            <p:cNvPr id="39" name="Rectangulo">
              <a:extLst>
                <a:ext uri="{FF2B5EF4-FFF2-40B4-BE49-F238E27FC236}">
                  <a16:creationId xmlns:a16="http://schemas.microsoft.com/office/drawing/2014/main" id="{59A2A941-1058-F74E-3418-C87A5DFA1AA1}"/>
                </a:ext>
                <a:ext uri="{C183D7F6-B498-43B3-948B-1728B52AA6E4}">
                  <adec:decorative xmlns:adec="http://schemas.microsoft.com/office/drawing/2017/decorative" val="1"/>
                </a:ext>
              </a:extLst>
            </p:cNvPr>
            <p:cNvSpPr/>
            <p:nvPr/>
          </p:nvSpPr>
          <p:spPr>
            <a:xfrm>
              <a:off x="8021537" y="3618015"/>
              <a:ext cx="4010371" cy="487680"/>
            </a:xfrm>
            <a:prstGeom prst="roundRect">
              <a:avLst>
                <a:gd name="adj" fmla="val 0"/>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32">
                <a:spcAft>
                  <a:spcPts val="1600"/>
                </a:spcAft>
              </a:pPr>
              <a:endParaRPr lang="es-AR" sz="2667" dirty="0">
                <a:solidFill>
                  <a:srgbClr val="010035"/>
                </a:solidFill>
                <a:latin typeface="Taub Sans Text" pitchFamily="2" charset="77"/>
                <a:ea typeface="Taub Sans Text" pitchFamily="2" charset="77"/>
                <a:cs typeface="Helvetica"/>
              </a:endParaRPr>
            </a:p>
          </p:txBody>
        </p:sp>
      </p:grpSp>
      <p:sp>
        <p:nvSpPr>
          <p:cNvPr id="17" name="Paragraph">
            <a:extLst>
              <a:ext uri="{FF2B5EF4-FFF2-40B4-BE49-F238E27FC236}">
                <a16:creationId xmlns:a16="http://schemas.microsoft.com/office/drawing/2014/main" id="{FF0C7736-4475-6C67-B609-C04064A82392}"/>
              </a:ext>
            </a:extLst>
          </p:cNvPr>
          <p:cNvSpPr txBox="1"/>
          <p:nvPr/>
        </p:nvSpPr>
        <p:spPr>
          <a:xfrm>
            <a:off x="359881" y="3704133"/>
            <a:ext cx="2657639" cy="307777"/>
          </a:xfrm>
          <a:prstGeom prst="rect">
            <a:avLst/>
          </a:prstGeom>
          <a:noFill/>
        </p:spPr>
        <p:txBody>
          <a:bodyPr wrap="square" lIns="0" tIns="0" rIns="0" bIns="0" rtlCol="0">
            <a:spAutoFit/>
          </a:bodyPr>
          <a:lstStyle/>
          <a:p>
            <a:pPr eaLnBrk="1" fontAlgn="base" hangingPunct="1">
              <a:spcBef>
                <a:spcPct val="0"/>
              </a:spcBef>
              <a:spcAft>
                <a:spcPts val="1200"/>
              </a:spcAft>
              <a:buFontTx/>
              <a:buNone/>
            </a:pPr>
            <a:r>
              <a:rPr lang="es-MX" sz="2000" b="1" cap="all" dirty="0">
                <a:solidFill>
                  <a:srgbClr val="FFFFFF"/>
                </a:solidFill>
                <a:latin typeface="Taub Sans Text" pitchFamily="2" charset="0"/>
                <a:ea typeface="Taub Sans Text" pitchFamily="2" charset="0"/>
              </a:rPr>
              <a:t>~ 30 días antes</a:t>
            </a:r>
          </a:p>
        </p:txBody>
      </p:sp>
      <p:sp>
        <p:nvSpPr>
          <p:cNvPr id="22" name="Paragraph">
            <a:extLst>
              <a:ext uri="{FF2B5EF4-FFF2-40B4-BE49-F238E27FC236}">
                <a16:creationId xmlns:a16="http://schemas.microsoft.com/office/drawing/2014/main" id="{12475D6F-38B9-469F-4206-558F4C47A0AC}"/>
              </a:ext>
            </a:extLst>
          </p:cNvPr>
          <p:cNvSpPr txBox="1"/>
          <p:nvPr/>
        </p:nvSpPr>
        <p:spPr>
          <a:xfrm>
            <a:off x="4437657" y="3704133"/>
            <a:ext cx="2955920" cy="307777"/>
          </a:xfrm>
          <a:prstGeom prst="rect">
            <a:avLst/>
          </a:prstGeom>
          <a:noFill/>
        </p:spPr>
        <p:txBody>
          <a:bodyPr wrap="square" lIns="0" tIns="0" rIns="0" bIns="0" rtlCol="0">
            <a:spAutoFit/>
          </a:bodyPr>
          <a:lstStyle/>
          <a:p>
            <a:pPr eaLnBrk="1" fontAlgn="base" hangingPunct="1">
              <a:spcBef>
                <a:spcPct val="0"/>
              </a:spcBef>
              <a:spcAft>
                <a:spcPts val="1200"/>
              </a:spcAft>
              <a:buFontTx/>
              <a:buNone/>
            </a:pPr>
            <a:r>
              <a:rPr lang="es-MX" sz="2000" b="1" cap="all" dirty="0">
                <a:solidFill>
                  <a:schemeClr val="bg1"/>
                </a:solidFill>
                <a:latin typeface="Taub Sans Text" pitchFamily="2" charset="0"/>
                <a:ea typeface="Taub Sans Text" pitchFamily="2" charset="0"/>
              </a:rPr>
              <a:t>~ 2 semanas antes</a:t>
            </a:r>
          </a:p>
        </p:txBody>
      </p:sp>
      <p:sp>
        <p:nvSpPr>
          <p:cNvPr id="27" name="Paragraph">
            <a:extLst>
              <a:ext uri="{FF2B5EF4-FFF2-40B4-BE49-F238E27FC236}">
                <a16:creationId xmlns:a16="http://schemas.microsoft.com/office/drawing/2014/main" id="{91C5CF08-3010-B31A-50C9-9E32C725D1BD}"/>
              </a:ext>
            </a:extLst>
          </p:cNvPr>
          <p:cNvSpPr txBox="1"/>
          <p:nvPr/>
        </p:nvSpPr>
        <p:spPr>
          <a:xfrm>
            <a:off x="8487351" y="2305559"/>
            <a:ext cx="3334809" cy="1107996"/>
          </a:xfrm>
          <a:prstGeom prst="rect">
            <a:avLst/>
          </a:prstGeom>
          <a:noFill/>
        </p:spPr>
        <p:txBody>
          <a:bodyPr wrap="square" lIns="0" tIns="0" rIns="0" bIns="0" rtlCol="0">
            <a:spAutoFit/>
          </a:bodyPr>
          <a:lstStyle/>
          <a:p>
            <a:pPr marL="0" indent="0">
              <a:spcBef>
                <a:spcPts val="600"/>
              </a:spcBef>
              <a:buFont typeface="Arial" charset="0"/>
              <a:buNone/>
            </a:pPr>
            <a:r>
              <a:rPr lang="es-MX" sz="2400" dirty="0">
                <a:latin typeface="Taub Sans Text" pitchFamily="2" charset="0"/>
                <a:ea typeface="Taub Sans Text" pitchFamily="2" charset="0"/>
              </a:rPr>
              <a:t>¡Su </a:t>
            </a:r>
            <a:r>
              <a:rPr lang="es-MX" sz="2400" b="1" dirty="0">
                <a:solidFill>
                  <a:srgbClr val="D0271D"/>
                </a:solidFill>
                <a:latin typeface="Taub Sans Text" pitchFamily="2" charset="0"/>
                <a:ea typeface="Taub Sans Text" pitchFamily="2" charset="0"/>
              </a:rPr>
              <a:t>Plan de ahorros de jubilación de ADP </a:t>
            </a:r>
            <a:r>
              <a:rPr lang="es-MX" sz="2400" b="1" dirty="0" err="1">
                <a:solidFill>
                  <a:srgbClr val="D0271D"/>
                </a:solidFill>
                <a:latin typeface="Taub Sans Text" pitchFamily="2" charset="0"/>
                <a:ea typeface="Taub Sans Text" pitchFamily="2" charset="0"/>
              </a:rPr>
              <a:t>TotalSource</a:t>
            </a:r>
            <a:r>
              <a:rPr lang="es-MX" sz="2400" b="1" dirty="0">
                <a:solidFill>
                  <a:srgbClr val="D0271D"/>
                </a:solidFill>
                <a:latin typeface="Taub Sans Text" pitchFamily="2" charset="0"/>
                <a:ea typeface="Taub Sans Text" pitchFamily="2" charset="0"/>
              </a:rPr>
              <a:t> </a:t>
            </a:r>
            <a:r>
              <a:rPr lang="es-MX" sz="2400" dirty="0">
                <a:latin typeface="Taub Sans Text" pitchFamily="2" charset="0"/>
                <a:ea typeface="Taub Sans Text" pitchFamily="2" charset="0"/>
              </a:rPr>
              <a:t>está activo!</a:t>
            </a:r>
          </a:p>
        </p:txBody>
      </p:sp>
      <p:sp>
        <p:nvSpPr>
          <p:cNvPr id="28" name="Paragraph">
            <a:extLst>
              <a:ext uri="{FF2B5EF4-FFF2-40B4-BE49-F238E27FC236}">
                <a16:creationId xmlns:a16="http://schemas.microsoft.com/office/drawing/2014/main" id="{16042B4F-7E93-2AA0-CDDF-754C1A6CF2D1}"/>
              </a:ext>
            </a:extLst>
          </p:cNvPr>
          <p:cNvSpPr txBox="1"/>
          <p:nvPr/>
        </p:nvSpPr>
        <p:spPr>
          <a:xfrm>
            <a:off x="8487351" y="3704133"/>
            <a:ext cx="3118151" cy="307777"/>
          </a:xfrm>
          <a:prstGeom prst="rect">
            <a:avLst/>
          </a:prstGeom>
          <a:noFill/>
        </p:spPr>
        <p:txBody>
          <a:bodyPr wrap="square" lIns="0" tIns="0" rIns="0" bIns="0" rtlCol="0">
            <a:spAutoFit/>
          </a:bodyPr>
          <a:lstStyle/>
          <a:p>
            <a:pPr eaLnBrk="1" fontAlgn="base" hangingPunct="1">
              <a:spcBef>
                <a:spcPct val="0"/>
              </a:spcBef>
              <a:spcAft>
                <a:spcPts val="1200"/>
              </a:spcAft>
              <a:buFontTx/>
              <a:buNone/>
            </a:pPr>
            <a:r>
              <a:rPr lang="es-MX" sz="2000" b="1" cap="all" dirty="0">
                <a:solidFill>
                  <a:srgbClr val="D0271D"/>
                </a:solidFill>
                <a:latin typeface="Taub Sans Text" pitchFamily="2" charset="0"/>
                <a:ea typeface="Taub Sans Text" pitchFamily="2" charset="0"/>
              </a:rPr>
              <a:t>Fecha de vigencia</a:t>
            </a:r>
          </a:p>
        </p:txBody>
      </p:sp>
      <p:sp>
        <p:nvSpPr>
          <p:cNvPr id="4" name="Rectangle 5">
            <a:extLst>
              <a:ext uri="{FF2B5EF4-FFF2-40B4-BE49-F238E27FC236}">
                <a16:creationId xmlns:a16="http://schemas.microsoft.com/office/drawing/2014/main" id="{74B7666E-574C-8638-80F7-85AF7ECF4B9A}"/>
              </a:ext>
            </a:extLst>
          </p:cNvPr>
          <p:cNvSpPr txBox="1">
            <a:spLocks noChangeArrowheads="1"/>
          </p:cNvSpPr>
          <p:nvPr/>
        </p:nvSpPr>
        <p:spPr>
          <a:xfrm>
            <a:off x="586498" y="4191750"/>
            <a:ext cx="1925872" cy="1296578"/>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85750" indent="-285750">
              <a:spcAft>
                <a:spcPts val="600"/>
              </a:spcAft>
              <a:buClr>
                <a:srgbClr val="D0271D"/>
              </a:buClr>
              <a:buFont typeface="Wingdings" panose="05000000000000000000" pitchFamily="2" charset="2"/>
              <a:buChar char="§"/>
            </a:pPr>
            <a:r>
              <a:rPr lang="es-MX" sz="1600" dirty="0"/>
              <a:t>Documentos importantes </a:t>
            </a:r>
          </a:p>
          <a:p>
            <a:pPr marL="285750" indent="-285750">
              <a:buClr>
                <a:srgbClr val="D0271D"/>
              </a:buClr>
              <a:buFont typeface="Wingdings" panose="05000000000000000000" pitchFamily="2" charset="2"/>
              <a:buChar char="§"/>
            </a:pPr>
            <a:r>
              <a:rPr lang="es-MX" sz="1600" dirty="0"/>
              <a:t>Contenido educativo</a:t>
            </a:r>
          </a:p>
        </p:txBody>
      </p:sp>
      <p:sp>
        <p:nvSpPr>
          <p:cNvPr id="5" name="Rectangle 5">
            <a:extLst>
              <a:ext uri="{FF2B5EF4-FFF2-40B4-BE49-F238E27FC236}">
                <a16:creationId xmlns:a16="http://schemas.microsoft.com/office/drawing/2014/main" id="{B0BC7400-3CAC-9A96-1B86-236E3AF0A41F}"/>
              </a:ext>
            </a:extLst>
          </p:cNvPr>
          <p:cNvSpPr txBox="1">
            <a:spLocks noChangeArrowheads="1"/>
          </p:cNvSpPr>
          <p:nvPr/>
        </p:nvSpPr>
        <p:spPr>
          <a:xfrm>
            <a:off x="257938" y="2305559"/>
            <a:ext cx="2759581" cy="1296578"/>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Bef>
                <a:spcPts val="600"/>
              </a:spcBef>
              <a:spcAft>
                <a:spcPts val="600"/>
              </a:spcAft>
              <a:buFont typeface="Arial" charset="0"/>
              <a:buNone/>
            </a:pPr>
            <a:r>
              <a:rPr lang="es-MX" sz="2400" b="1" dirty="0">
                <a:latin typeface="Taub Sans Text" pitchFamily="2" charset="0"/>
                <a:ea typeface="Taub Sans Text" pitchFamily="2" charset="0"/>
              </a:rPr>
              <a:t>Se entrega información sobre la inscripción</a:t>
            </a:r>
          </a:p>
        </p:txBody>
      </p:sp>
      <p:sp>
        <p:nvSpPr>
          <p:cNvPr id="6" name="Rectangle 5">
            <a:extLst>
              <a:ext uri="{FF2B5EF4-FFF2-40B4-BE49-F238E27FC236}">
                <a16:creationId xmlns:a16="http://schemas.microsoft.com/office/drawing/2014/main" id="{A48DB302-3195-D3B6-474D-EC89783BEB47}"/>
              </a:ext>
            </a:extLst>
          </p:cNvPr>
          <p:cNvSpPr txBox="1">
            <a:spLocks noChangeArrowheads="1"/>
          </p:cNvSpPr>
          <p:nvPr/>
        </p:nvSpPr>
        <p:spPr>
          <a:xfrm>
            <a:off x="4252902" y="2288920"/>
            <a:ext cx="2639981" cy="1296578"/>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Bef>
                <a:spcPts val="600"/>
              </a:spcBef>
              <a:buFont typeface="Arial" charset="0"/>
              <a:buNone/>
            </a:pPr>
            <a:r>
              <a:rPr lang="es-MX" sz="2400" b="1" dirty="0">
                <a:solidFill>
                  <a:srgbClr val="D0271D"/>
                </a:solidFill>
                <a:latin typeface="Taub Sans Text" pitchFamily="2" charset="0"/>
                <a:ea typeface="Taub Sans Text" pitchFamily="2" charset="0"/>
              </a:rPr>
              <a:t>Puede comenzar a acceder a su cuenta y</a:t>
            </a:r>
            <a:endParaRPr lang="en-US" altLang="en-US" sz="2200" b="1" dirty="0">
              <a:solidFill>
                <a:srgbClr val="D0271D"/>
              </a:solidFill>
              <a:latin typeface="Taub Sans Text" pitchFamily="2" charset="0"/>
              <a:ea typeface="Taub Sans Text" pitchFamily="2" charset="0"/>
            </a:endParaRPr>
          </a:p>
        </p:txBody>
      </p:sp>
      <p:grpSp>
        <p:nvGrpSpPr>
          <p:cNvPr id="7" name="Group 6">
            <a:extLst>
              <a:ext uri="{FF2B5EF4-FFF2-40B4-BE49-F238E27FC236}">
                <a16:creationId xmlns:a16="http://schemas.microsoft.com/office/drawing/2014/main" id="{B19DB6D2-D960-54BD-31CE-743F34F0D86D}"/>
              </a:ext>
            </a:extLst>
          </p:cNvPr>
          <p:cNvGrpSpPr/>
          <p:nvPr/>
        </p:nvGrpSpPr>
        <p:grpSpPr>
          <a:xfrm>
            <a:off x="4677915" y="4305085"/>
            <a:ext cx="1115613" cy="884655"/>
            <a:chOff x="3829883" y="2157935"/>
            <a:chExt cx="3160980" cy="2185465"/>
          </a:xfrm>
        </p:grpSpPr>
        <p:pic>
          <p:nvPicPr>
            <p:cNvPr id="8" name="Picture 7">
              <a:extLst>
                <a:ext uri="{FF2B5EF4-FFF2-40B4-BE49-F238E27FC236}">
                  <a16:creationId xmlns:a16="http://schemas.microsoft.com/office/drawing/2014/main" id="{9DED8AC5-9510-1F34-48DB-176B6010D2D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3829883" y="2157935"/>
              <a:ext cx="3160980" cy="2185465"/>
            </a:xfrm>
            <a:prstGeom prst="rect">
              <a:avLst/>
            </a:prstGeom>
          </p:spPr>
        </p:pic>
        <p:pic>
          <p:nvPicPr>
            <p:cNvPr id="9" name="Picture 8">
              <a:extLst>
                <a:ext uri="{FF2B5EF4-FFF2-40B4-BE49-F238E27FC236}">
                  <a16:creationId xmlns:a16="http://schemas.microsoft.com/office/drawing/2014/main" id="{03E97EA0-D05E-5F1B-3AB6-43BD5CEBF3C9}"/>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4209380" y="2509161"/>
              <a:ext cx="2344256" cy="1481279"/>
            </a:xfrm>
            <a:prstGeom prst="rect">
              <a:avLst/>
            </a:prstGeom>
          </p:spPr>
        </p:pic>
      </p:grpSp>
      <p:grpSp>
        <p:nvGrpSpPr>
          <p:cNvPr id="12" name="Group 11">
            <a:extLst>
              <a:ext uri="{FF2B5EF4-FFF2-40B4-BE49-F238E27FC236}">
                <a16:creationId xmlns:a16="http://schemas.microsoft.com/office/drawing/2014/main" id="{F2211FFA-0B5B-B0FF-5E8A-9149D4DA2C3D}"/>
              </a:ext>
            </a:extLst>
          </p:cNvPr>
          <p:cNvGrpSpPr/>
          <p:nvPr/>
        </p:nvGrpSpPr>
        <p:grpSpPr>
          <a:xfrm rot="479561">
            <a:off x="5547732" y="4500574"/>
            <a:ext cx="491591" cy="849569"/>
            <a:chOff x="-3133561" y="1494572"/>
            <a:chExt cx="1887150" cy="3293455"/>
          </a:xfrm>
        </p:grpSpPr>
        <p:pic>
          <p:nvPicPr>
            <p:cNvPr id="13" name="Picture 12">
              <a:extLst>
                <a:ext uri="{FF2B5EF4-FFF2-40B4-BE49-F238E27FC236}">
                  <a16:creationId xmlns:a16="http://schemas.microsoft.com/office/drawing/2014/main" id="{F442AB77-CB06-5745-1F34-7DAE0F14A35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133561" y="1494572"/>
              <a:ext cx="1887150" cy="3293455"/>
            </a:xfrm>
            <a:prstGeom prst="rect">
              <a:avLst/>
            </a:prstGeom>
          </p:spPr>
        </p:pic>
        <p:grpSp>
          <p:nvGrpSpPr>
            <p:cNvPr id="14" name="Group 13">
              <a:extLst>
                <a:ext uri="{FF2B5EF4-FFF2-40B4-BE49-F238E27FC236}">
                  <a16:creationId xmlns:a16="http://schemas.microsoft.com/office/drawing/2014/main" id="{02175466-2A75-B746-57A3-8E41A47E9A85}"/>
                </a:ext>
              </a:extLst>
            </p:cNvPr>
            <p:cNvGrpSpPr/>
            <p:nvPr/>
          </p:nvGrpSpPr>
          <p:grpSpPr>
            <a:xfrm>
              <a:off x="-2857193" y="1868980"/>
              <a:ext cx="1343109" cy="2541745"/>
              <a:chOff x="-2826985" y="1868980"/>
              <a:chExt cx="1528872" cy="2828743"/>
            </a:xfrm>
          </p:grpSpPr>
          <p:grpSp>
            <p:nvGrpSpPr>
              <p:cNvPr id="20" name="Group 19">
                <a:extLst>
                  <a:ext uri="{FF2B5EF4-FFF2-40B4-BE49-F238E27FC236}">
                    <a16:creationId xmlns:a16="http://schemas.microsoft.com/office/drawing/2014/main" id="{7C8C9577-0FEF-28A0-1020-A880BEB118A4}"/>
                  </a:ext>
                </a:extLst>
              </p:cNvPr>
              <p:cNvGrpSpPr/>
              <p:nvPr/>
            </p:nvGrpSpPr>
            <p:grpSpPr>
              <a:xfrm>
                <a:off x="-2826985" y="1868980"/>
                <a:ext cx="1528872" cy="2828743"/>
                <a:chOff x="9991697" y="977679"/>
                <a:chExt cx="2920566" cy="5184006"/>
              </a:xfrm>
            </p:grpSpPr>
            <p:pic>
              <p:nvPicPr>
                <p:cNvPr id="24" name="Picture 23">
                  <a:extLst>
                    <a:ext uri="{FF2B5EF4-FFF2-40B4-BE49-F238E27FC236}">
                      <a16:creationId xmlns:a16="http://schemas.microsoft.com/office/drawing/2014/main" id="{EB7B9525-8182-DF7C-2855-5529EFA8B741}"/>
                    </a:ext>
                  </a:extLst>
                </p:cNvPr>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9991697" y="977679"/>
                  <a:ext cx="2920566" cy="5184006"/>
                </a:xfrm>
                <a:prstGeom prst="rect">
                  <a:avLst/>
                </a:prstGeom>
              </p:spPr>
            </p:pic>
            <p:pic>
              <p:nvPicPr>
                <p:cNvPr id="25" name="Picture 2" descr="1b4ba7a8-3e74-437c-9870-f66e88e380b7@namprd20">
                  <a:extLst>
                    <a:ext uri="{FF2B5EF4-FFF2-40B4-BE49-F238E27FC236}">
                      <a16:creationId xmlns:a16="http://schemas.microsoft.com/office/drawing/2014/main" id="{1CFB4DD3-D43A-49FA-01A7-E19F92BDF47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003921" y="3719004"/>
                  <a:ext cx="2908342" cy="1403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a:extLst>
                    <a:ext uri="{FF2B5EF4-FFF2-40B4-BE49-F238E27FC236}">
                      <a16:creationId xmlns:a16="http://schemas.microsoft.com/office/drawing/2014/main" id="{48D04939-D294-6B7A-84DE-1B230CD5B45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991697" y="997620"/>
                  <a:ext cx="2920566" cy="148252"/>
                </a:xfrm>
                <a:prstGeom prst="rect">
                  <a:avLst/>
                </a:prstGeom>
              </p:spPr>
            </p:pic>
            <p:pic>
              <p:nvPicPr>
                <p:cNvPr id="29" name="Picture 28">
                  <a:extLst>
                    <a:ext uri="{FF2B5EF4-FFF2-40B4-BE49-F238E27FC236}">
                      <a16:creationId xmlns:a16="http://schemas.microsoft.com/office/drawing/2014/main" id="{0996D1B5-9241-6E88-E8F0-B054004DF01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287000" y="3505200"/>
                  <a:ext cx="1752600" cy="152399"/>
                </a:xfrm>
                <a:prstGeom prst="rect">
                  <a:avLst/>
                </a:prstGeom>
              </p:spPr>
            </p:pic>
            <p:pic>
              <p:nvPicPr>
                <p:cNvPr id="30" name="Picture 29">
                  <a:extLst>
                    <a:ext uri="{FF2B5EF4-FFF2-40B4-BE49-F238E27FC236}">
                      <a16:creationId xmlns:a16="http://schemas.microsoft.com/office/drawing/2014/main" id="{1E2A7FB6-2B97-CE7D-3C72-B2A2E6EE704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87000" y="2418402"/>
                  <a:ext cx="2398073" cy="936965"/>
                </a:xfrm>
                <a:prstGeom prst="rect">
                  <a:avLst/>
                </a:prstGeom>
              </p:spPr>
            </p:pic>
            <p:pic>
              <p:nvPicPr>
                <p:cNvPr id="31" name="Picture 30">
                  <a:extLst>
                    <a:ext uri="{FF2B5EF4-FFF2-40B4-BE49-F238E27FC236}">
                      <a16:creationId xmlns:a16="http://schemas.microsoft.com/office/drawing/2014/main" id="{C70769FD-EF5E-292C-54C3-A6B9DA20365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005783" y="1647754"/>
                  <a:ext cx="2906479" cy="643754"/>
                </a:xfrm>
                <a:prstGeom prst="rect">
                  <a:avLst/>
                </a:prstGeom>
              </p:spPr>
            </p:pic>
            <p:pic>
              <p:nvPicPr>
                <p:cNvPr id="32" name="Picture 31">
                  <a:extLst>
                    <a:ext uri="{FF2B5EF4-FFF2-40B4-BE49-F238E27FC236}">
                      <a16:creationId xmlns:a16="http://schemas.microsoft.com/office/drawing/2014/main" id="{D0C794BC-9192-368D-85B6-A3A03C516DC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047984" y="1683866"/>
                  <a:ext cx="2768742" cy="571529"/>
                </a:xfrm>
                <a:prstGeom prst="rect">
                  <a:avLst/>
                </a:prstGeom>
              </p:spPr>
            </p:pic>
          </p:grpSp>
          <p:pic>
            <p:nvPicPr>
              <p:cNvPr id="23" name="Picture 22">
                <a:extLst>
                  <a:ext uri="{FF2B5EF4-FFF2-40B4-BE49-F238E27FC236}">
                    <a16:creationId xmlns:a16="http://schemas.microsoft.com/office/drawing/2014/main" id="{41C2FD62-FD01-20DD-0907-1E7B9D53CFD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774121" y="4341008"/>
                <a:ext cx="1285630" cy="85562"/>
              </a:xfrm>
              <a:prstGeom prst="rect">
                <a:avLst/>
              </a:prstGeom>
            </p:spPr>
          </p:pic>
        </p:grpSp>
        <p:pic>
          <p:nvPicPr>
            <p:cNvPr id="18" name="Picture 17">
              <a:extLst>
                <a:ext uri="{FF2B5EF4-FFF2-40B4-BE49-F238E27FC236}">
                  <a16:creationId xmlns:a16="http://schemas.microsoft.com/office/drawing/2014/main" id="{9EEA3DA2-4FBA-148B-4475-D8701390A7D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57193" y="4399638"/>
              <a:ext cx="1343109" cy="126435"/>
            </a:xfrm>
            <a:prstGeom prst="rect">
              <a:avLst/>
            </a:prstGeom>
          </p:spPr>
        </p:pic>
      </p:grpSp>
      <p:sp>
        <p:nvSpPr>
          <p:cNvPr id="33" name="Text Box 3">
            <a:extLst>
              <a:ext uri="{FF2B5EF4-FFF2-40B4-BE49-F238E27FC236}">
                <a16:creationId xmlns:a16="http://schemas.microsoft.com/office/drawing/2014/main" id="{1FEB3498-6FE5-5751-89B9-1CFD30C912E2}"/>
              </a:ext>
            </a:extLst>
          </p:cNvPr>
          <p:cNvSpPr txBox="1">
            <a:spLocks noChangeArrowheads="1"/>
          </p:cNvSpPr>
          <p:nvPr/>
        </p:nvSpPr>
        <p:spPr bwMode="auto">
          <a:xfrm>
            <a:off x="586497" y="5831879"/>
            <a:ext cx="108565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0000"/>
              </a:spcBef>
              <a:buClr>
                <a:schemeClr val="hlink"/>
              </a:buClr>
              <a:buFont typeface="Arial" charset="0"/>
              <a:buChar char="•"/>
              <a:defRPr sz="2000">
                <a:solidFill>
                  <a:srgbClr val="000066"/>
                </a:solidFill>
                <a:latin typeface="Arial" charset="0"/>
              </a:defRPr>
            </a:lvl1pPr>
            <a:lvl2pPr marL="742950" indent="-285750" eaLnBrk="0" hangingPunct="0">
              <a:spcBef>
                <a:spcPct val="30000"/>
              </a:spcBef>
              <a:buClr>
                <a:schemeClr val="hlink"/>
              </a:buClr>
              <a:buFont typeface="Arial" charset="0"/>
              <a:buChar char="•"/>
              <a:defRPr>
                <a:solidFill>
                  <a:srgbClr val="000066"/>
                </a:solidFill>
                <a:latin typeface="Arial" charset="0"/>
              </a:defRPr>
            </a:lvl2pPr>
            <a:lvl3pPr marL="1143000" indent="-228600" eaLnBrk="0" hangingPunct="0">
              <a:spcBef>
                <a:spcPct val="30000"/>
              </a:spcBef>
              <a:buClr>
                <a:schemeClr val="hlink"/>
              </a:buClr>
              <a:buFont typeface="Arial" charset="0"/>
              <a:buChar char="•"/>
              <a:defRPr sz="1600">
                <a:solidFill>
                  <a:srgbClr val="000066"/>
                </a:solidFill>
                <a:latin typeface="Arial" charset="0"/>
              </a:defRPr>
            </a:lvl3pPr>
            <a:lvl4pPr marL="1600200" indent="-228600" eaLnBrk="0" hangingPunct="0">
              <a:spcBef>
                <a:spcPct val="30000"/>
              </a:spcBef>
              <a:buClr>
                <a:schemeClr val="hlink"/>
              </a:buClr>
              <a:buFont typeface="Arial" charset="0"/>
              <a:buChar char="•"/>
              <a:defRPr sz="1600">
                <a:solidFill>
                  <a:srgbClr val="000066"/>
                </a:solidFill>
                <a:latin typeface="Arial" charset="0"/>
              </a:defRPr>
            </a:lvl4pPr>
            <a:lvl5pPr marL="2057400" indent="-228600" eaLnBrk="0" hangingPunct="0">
              <a:spcBef>
                <a:spcPct val="30000"/>
              </a:spcBef>
              <a:buClr>
                <a:schemeClr val="hlink"/>
              </a:buClr>
              <a:buFont typeface="Arial" charset="0"/>
              <a:buChar char="•"/>
              <a:defRPr sz="1600">
                <a:solidFill>
                  <a:srgbClr val="000066"/>
                </a:solidFill>
                <a:latin typeface="Arial" charset="0"/>
              </a:defRPr>
            </a:lvl5pPr>
            <a:lvl6pPr marL="25146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6pPr>
            <a:lvl7pPr marL="29718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7pPr>
            <a:lvl8pPr marL="34290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8pPr>
            <a:lvl9pPr marL="38862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9pPr>
          </a:lstStyle>
          <a:p>
            <a:pPr>
              <a:spcBef>
                <a:spcPct val="0"/>
              </a:spcBef>
              <a:buClrTx/>
              <a:buFontTx/>
              <a:buNone/>
            </a:pPr>
            <a:r>
              <a:rPr lang="es-MX" sz="1100" b="0" dirty="0">
                <a:solidFill>
                  <a:schemeClr val="tx1"/>
                </a:solidFill>
                <a:latin typeface="Taub Sans Text" pitchFamily="2" charset="0"/>
                <a:ea typeface="Taub Sans Text" pitchFamily="2" charset="0"/>
              </a:rPr>
              <a:t>Los plazos están diseñados para proporcionar un ejemplo de nuestros procesos de incorporación más comunes.  Cada situación puede variar y, en algunas instancias, los plazos pueden diferenciarse significativamente del ejemplo visto en esta ilustración. </a:t>
            </a:r>
          </a:p>
        </p:txBody>
      </p:sp>
    </p:spTree>
    <p:extLst>
      <p:ext uri="{BB962C8B-B14F-4D97-AF65-F5344CB8AC3E}">
        <p14:creationId xmlns:p14="http://schemas.microsoft.com/office/powerpoint/2010/main" val="25922875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5B142-E252-6E1F-656C-7ABE06639ECA}"/>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B171779E-70DA-B2A9-2262-8778D265C1D9}"/>
              </a:ext>
            </a:extLst>
          </p:cNvPr>
          <p:cNvSpPr>
            <a:spLocks noGrp="1"/>
          </p:cNvSpPr>
          <p:nvPr>
            <p:ph type="title"/>
          </p:nvPr>
        </p:nvSpPr>
        <p:spPr>
          <a:xfrm>
            <a:off x="369048" y="266812"/>
            <a:ext cx="11465810" cy="553926"/>
          </a:xfrm>
        </p:spPr>
        <p:txBody>
          <a:bodyPr/>
          <a:lstStyle/>
          <a:p>
            <a:pPr>
              <a:tabLst>
                <a:tab pos="4574717" algn="l"/>
              </a:tabLst>
            </a:pPr>
            <a:r>
              <a:rPr lang="es-MX" dirty="0"/>
              <a:t>Fusión de su plan actual</a:t>
            </a:r>
            <a:endParaRPr lang="en-US" dirty="0"/>
          </a:p>
        </p:txBody>
      </p:sp>
      <p:pic>
        <p:nvPicPr>
          <p:cNvPr id="16" name="Picture Placeholder 15">
            <a:extLst>
              <a:ext uri="{FF2B5EF4-FFF2-40B4-BE49-F238E27FC236}">
                <a16:creationId xmlns:a16="http://schemas.microsoft.com/office/drawing/2014/main" id="{C2F75244-9CD0-7FAB-775F-9884CD74AB1E}"/>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6230" r="6230"/>
          <a:stretch>
            <a:fillRect/>
          </a:stretch>
        </p:blipFill>
        <p:spPr/>
      </p:pic>
      <p:sp>
        <p:nvSpPr>
          <p:cNvPr id="3" name="TextBox 2">
            <a:extLst>
              <a:ext uri="{FF2B5EF4-FFF2-40B4-BE49-F238E27FC236}">
                <a16:creationId xmlns:a16="http://schemas.microsoft.com/office/drawing/2014/main" id="{D65A63E0-2AAE-12DB-CC47-CD71B55AE9B0}"/>
              </a:ext>
            </a:extLst>
          </p:cNvPr>
          <p:cNvSpPr txBox="1"/>
          <p:nvPr/>
        </p:nvSpPr>
        <p:spPr>
          <a:xfrm>
            <a:off x="2550641" y="3624976"/>
            <a:ext cx="1975982" cy="923330"/>
          </a:xfrm>
          <a:prstGeom prst="rect">
            <a:avLst/>
          </a:prstGeom>
          <a:noFill/>
        </p:spPr>
        <p:txBody>
          <a:bodyPr wrap="square" lIns="0" tIns="0" rIns="0" bIns="0" rtlCol="0">
            <a:spAutoFit/>
          </a:bodyPr>
          <a:lstStyle/>
          <a:p>
            <a:pPr algn="ctr">
              <a:spcAft>
                <a:spcPts val="1200"/>
              </a:spcAft>
              <a:buClr>
                <a:schemeClr val="accent1"/>
              </a:buClr>
            </a:pPr>
            <a:r>
              <a:rPr lang="es-MX" sz="2000" b="1" cap="all" dirty="0">
                <a:solidFill>
                  <a:schemeClr val="bg1"/>
                </a:solidFill>
                <a:latin typeface="Taub Sans Text" pitchFamily="2" charset="0"/>
                <a:ea typeface="Taub Sans Text" pitchFamily="2" charset="0"/>
              </a:rPr>
              <a:t>Escanee aquí para conocer más.</a:t>
            </a:r>
          </a:p>
        </p:txBody>
      </p:sp>
      <p:pic>
        <p:nvPicPr>
          <p:cNvPr id="4" name="Picture 3" descr="A qr code with red squares&#10;&#10;AI-generated content may be incorrect.">
            <a:extLst>
              <a:ext uri="{FF2B5EF4-FFF2-40B4-BE49-F238E27FC236}">
                <a16:creationId xmlns:a16="http://schemas.microsoft.com/office/drawing/2014/main" id="{60C8B4C3-E682-EC58-ED57-B6768D62E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2610" y="3161336"/>
            <a:ext cx="1594725" cy="1594725"/>
          </a:xfrm>
          <a:prstGeom prst="rect">
            <a:avLst/>
          </a:prstGeom>
        </p:spPr>
      </p:pic>
    </p:spTree>
    <p:extLst>
      <p:ext uri="{BB962C8B-B14F-4D97-AF65-F5344CB8AC3E}">
        <p14:creationId xmlns:p14="http://schemas.microsoft.com/office/powerpoint/2010/main" val="3647858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title">
            <a:extLst>
              <a:ext uri="{FF2B5EF4-FFF2-40B4-BE49-F238E27FC236}">
                <a16:creationId xmlns:a16="http://schemas.microsoft.com/office/drawing/2014/main" id="{EC0F8F8F-BB68-FC7A-6CFD-60E6DF88EB42}"/>
              </a:ext>
            </a:extLst>
          </p:cNvPr>
          <p:cNvSpPr>
            <a:spLocks noGrp="1"/>
          </p:cNvSpPr>
          <p:nvPr>
            <p:ph type="title"/>
          </p:nvPr>
        </p:nvSpPr>
        <p:spPr>
          <a:xfrm>
            <a:off x="369049" y="361570"/>
            <a:ext cx="2667267" cy="817647"/>
          </a:xfrm>
        </p:spPr>
        <p:txBody>
          <a:bodyPr>
            <a:normAutofit/>
          </a:bodyPr>
          <a:lstStyle/>
          <a:p>
            <a:r>
              <a:rPr lang="en-US" dirty="0"/>
              <a:t>AGENDA</a:t>
            </a:r>
          </a:p>
        </p:txBody>
      </p:sp>
      <p:pic>
        <p:nvPicPr>
          <p:cNvPr id="8" name="Picture Placeholder">
            <a:extLst>
              <a:ext uri="{FF2B5EF4-FFF2-40B4-BE49-F238E27FC236}">
                <a16:creationId xmlns:a16="http://schemas.microsoft.com/office/drawing/2014/main" id="{3022791D-E003-1F0A-52FD-0A6CDB051E31}"/>
              </a:ext>
              <a:ext uri="{C183D7F6-B498-43B3-948B-1728B52AA6E4}">
                <adec:decorative xmlns:adec="http://schemas.microsoft.com/office/drawing/2017/decorative" val="1"/>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27614" r="27614"/>
          <a:stretch/>
        </p:blipFill>
        <p:spPr>
          <a:xfrm>
            <a:off x="7584036" y="446"/>
            <a:ext cx="4607965" cy="6857106"/>
          </a:xfrm>
        </p:spPr>
      </p:pic>
      <p:sp>
        <p:nvSpPr>
          <p:cNvPr id="31" name="Text Placeholder 30">
            <a:extLst>
              <a:ext uri="{FF2B5EF4-FFF2-40B4-BE49-F238E27FC236}">
                <a16:creationId xmlns:a16="http://schemas.microsoft.com/office/drawing/2014/main" id="{A40A39D0-34ED-39F5-BA40-65917EBF3369}"/>
              </a:ext>
            </a:extLst>
          </p:cNvPr>
          <p:cNvSpPr>
            <a:spLocks noGrp="1"/>
          </p:cNvSpPr>
          <p:nvPr>
            <p:ph type="body" sz="quarter" idx="29"/>
          </p:nvPr>
        </p:nvSpPr>
        <p:spPr>
          <a:xfrm>
            <a:off x="369049" y="1768206"/>
            <a:ext cx="711107" cy="692198"/>
          </a:xfrm>
        </p:spPr>
        <p:txBody>
          <a:bodyPr/>
          <a:lstStyle/>
          <a:p>
            <a:r>
              <a:rPr lang="en-US" dirty="0"/>
              <a:t>01</a:t>
            </a:r>
          </a:p>
        </p:txBody>
      </p:sp>
      <p:sp>
        <p:nvSpPr>
          <p:cNvPr id="32" name="Text Placeholder 31">
            <a:extLst>
              <a:ext uri="{FF2B5EF4-FFF2-40B4-BE49-F238E27FC236}">
                <a16:creationId xmlns:a16="http://schemas.microsoft.com/office/drawing/2014/main" id="{DCF0CC56-F50D-FBF3-C607-65E2F3E5BF15}"/>
              </a:ext>
            </a:extLst>
          </p:cNvPr>
          <p:cNvSpPr>
            <a:spLocks noGrp="1"/>
          </p:cNvSpPr>
          <p:nvPr>
            <p:ph type="body" sz="quarter" idx="30"/>
          </p:nvPr>
        </p:nvSpPr>
        <p:spPr>
          <a:xfrm>
            <a:off x="1272041" y="2114306"/>
            <a:ext cx="5032935" cy="333146"/>
          </a:xfrm>
        </p:spPr>
        <p:txBody>
          <a:bodyPr/>
          <a:lstStyle/>
          <a:p>
            <a:r>
              <a:rPr lang="es-MX" sz="2400" dirty="0">
                <a:solidFill>
                  <a:srgbClr val="202020"/>
                </a:solidFill>
                <a:latin typeface="Taub Sans Text" pitchFamily="2" charset="0"/>
                <a:ea typeface="Taub Sans Text" pitchFamily="2" charset="0"/>
              </a:rPr>
              <a:t>Objetivos</a:t>
            </a:r>
          </a:p>
        </p:txBody>
      </p:sp>
      <p:sp>
        <p:nvSpPr>
          <p:cNvPr id="33" name="Text Placeholder 32">
            <a:extLst>
              <a:ext uri="{FF2B5EF4-FFF2-40B4-BE49-F238E27FC236}">
                <a16:creationId xmlns:a16="http://schemas.microsoft.com/office/drawing/2014/main" id="{CAF897FF-3910-11D9-1ACF-B88F93FDA6FF}"/>
              </a:ext>
            </a:extLst>
          </p:cNvPr>
          <p:cNvSpPr>
            <a:spLocks noGrp="1"/>
          </p:cNvSpPr>
          <p:nvPr>
            <p:ph type="body" sz="quarter" idx="31"/>
          </p:nvPr>
        </p:nvSpPr>
        <p:spPr>
          <a:xfrm>
            <a:off x="369049" y="2575285"/>
            <a:ext cx="711107" cy="692198"/>
          </a:xfrm>
        </p:spPr>
        <p:txBody>
          <a:bodyPr/>
          <a:lstStyle/>
          <a:p>
            <a:r>
              <a:rPr lang="en-US" dirty="0"/>
              <a:t>02</a:t>
            </a:r>
          </a:p>
        </p:txBody>
      </p:sp>
      <p:sp>
        <p:nvSpPr>
          <p:cNvPr id="34" name="Text Placeholder 33">
            <a:extLst>
              <a:ext uri="{FF2B5EF4-FFF2-40B4-BE49-F238E27FC236}">
                <a16:creationId xmlns:a16="http://schemas.microsoft.com/office/drawing/2014/main" id="{DD455F38-BCEC-9A3F-C10D-EE73F7BFF296}"/>
              </a:ext>
            </a:extLst>
          </p:cNvPr>
          <p:cNvSpPr>
            <a:spLocks noGrp="1"/>
          </p:cNvSpPr>
          <p:nvPr>
            <p:ph type="body" sz="quarter" idx="32"/>
          </p:nvPr>
        </p:nvSpPr>
        <p:spPr>
          <a:xfrm>
            <a:off x="369049" y="3388784"/>
            <a:ext cx="711107" cy="692198"/>
          </a:xfrm>
        </p:spPr>
        <p:txBody>
          <a:bodyPr/>
          <a:lstStyle/>
          <a:p>
            <a:r>
              <a:rPr lang="en-US" dirty="0"/>
              <a:t>03</a:t>
            </a:r>
          </a:p>
        </p:txBody>
      </p:sp>
      <p:sp>
        <p:nvSpPr>
          <p:cNvPr id="35" name="Text Placeholder 34">
            <a:extLst>
              <a:ext uri="{FF2B5EF4-FFF2-40B4-BE49-F238E27FC236}">
                <a16:creationId xmlns:a16="http://schemas.microsoft.com/office/drawing/2014/main" id="{ADBD2063-E2C6-504D-A52F-7FD302008DF7}"/>
              </a:ext>
            </a:extLst>
          </p:cNvPr>
          <p:cNvSpPr>
            <a:spLocks noGrp="1"/>
          </p:cNvSpPr>
          <p:nvPr>
            <p:ph type="body" sz="quarter" idx="33"/>
          </p:nvPr>
        </p:nvSpPr>
        <p:spPr>
          <a:xfrm>
            <a:off x="369049" y="4178227"/>
            <a:ext cx="711107" cy="692198"/>
          </a:xfrm>
        </p:spPr>
        <p:txBody>
          <a:bodyPr/>
          <a:lstStyle/>
          <a:p>
            <a:r>
              <a:rPr lang="en-US" dirty="0"/>
              <a:t>04</a:t>
            </a:r>
          </a:p>
        </p:txBody>
      </p:sp>
      <p:sp>
        <p:nvSpPr>
          <p:cNvPr id="37" name="Text Placeholder 36">
            <a:extLst>
              <a:ext uri="{FF2B5EF4-FFF2-40B4-BE49-F238E27FC236}">
                <a16:creationId xmlns:a16="http://schemas.microsoft.com/office/drawing/2014/main" id="{79A1D6D7-52E2-680F-24E9-B0103293B634}"/>
              </a:ext>
            </a:extLst>
          </p:cNvPr>
          <p:cNvSpPr>
            <a:spLocks noGrp="1"/>
          </p:cNvSpPr>
          <p:nvPr>
            <p:ph type="body" sz="quarter" idx="35"/>
          </p:nvPr>
        </p:nvSpPr>
        <p:spPr>
          <a:xfrm>
            <a:off x="1272041" y="2933046"/>
            <a:ext cx="5032935" cy="333146"/>
          </a:xfrm>
        </p:spPr>
        <p:txBody>
          <a:bodyPr/>
          <a:lstStyle/>
          <a:p>
            <a:r>
              <a:rPr lang="es-MX" sz="2400" dirty="0">
                <a:solidFill>
                  <a:srgbClr val="202020"/>
                </a:solidFill>
                <a:latin typeface="Taub Sans Text" pitchFamily="2" charset="0"/>
                <a:ea typeface="Taub Sans Text" pitchFamily="2" charset="0"/>
              </a:rPr>
              <a:t>Ahorrar</a:t>
            </a:r>
          </a:p>
          <a:p>
            <a:endParaRPr lang="en-US" dirty="0">
              <a:latin typeface="Taub Sans Text" pitchFamily="2" charset="0"/>
              <a:ea typeface="Taub Sans Text" pitchFamily="2" charset="0"/>
            </a:endParaRPr>
          </a:p>
        </p:txBody>
      </p:sp>
      <p:sp>
        <p:nvSpPr>
          <p:cNvPr id="38" name="Text Placeholder 37">
            <a:extLst>
              <a:ext uri="{FF2B5EF4-FFF2-40B4-BE49-F238E27FC236}">
                <a16:creationId xmlns:a16="http://schemas.microsoft.com/office/drawing/2014/main" id="{D8F7204E-851C-02F6-7BBF-A17DD2781B84}"/>
              </a:ext>
            </a:extLst>
          </p:cNvPr>
          <p:cNvSpPr>
            <a:spLocks noGrp="1"/>
          </p:cNvSpPr>
          <p:nvPr>
            <p:ph type="body" sz="quarter" idx="36"/>
          </p:nvPr>
        </p:nvSpPr>
        <p:spPr>
          <a:xfrm>
            <a:off x="1272041" y="3747837"/>
            <a:ext cx="5032935" cy="333146"/>
          </a:xfrm>
        </p:spPr>
        <p:txBody>
          <a:bodyPr/>
          <a:lstStyle/>
          <a:p>
            <a:r>
              <a:rPr lang="es-MX" sz="2400" dirty="0">
                <a:solidFill>
                  <a:srgbClr val="202020"/>
                </a:solidFill>
                <a:latin typeface="Taub Sans Text" pitchFamily="2" charset="0"/>
                <a:ea typeface="Taub Sans Text" pitchFamily="2" charset="0"/>
              </a:rPr>
              <a:t>Invertir</a:t>
            </a:r>
          </a:p>
        </p:txBody>
      </p:sp>
      <p:sp>
        <p:nvSpPr>
          <p:cNvPr id="39" name="Text Placeholder 38">
            <a:extLst>
              <a:ext uri="{FF2B5EF4-FFF2-40B4-BE49-F238E27FC236}">
                <a16:creationId xmlns:a16="http://schemas.microsoft.com/office/drawing/2014/main" id="{5F0AF643-465B-A9FD-0983-E8EDB1EC2FA8}"/>
              </a:ext>
            </a:extLst>
          </p:cNvPr>
          <p:cNvSpPr>
            <a:spLocks noGrp="1"/>
          </p:cNvSpPr>
          <p:nvPr>
            <p:ph type="body" sz="quarter" idx="37"/>
          </p:nvPr>
        </p:nvSpPr>
        <p:spPr>
          <a:xfrm>
            <a:off x="1272041" y="4534772"/>
            <a:ext cx="5032935" cy="333146"/>
          </a:xfrm>
        </p:spPr>
        <p:txBody>
          <a:bodyPr/>
          <a:lstStyle/>
          <a:p>
            <a:r>
              <a:rPr lang="es-MX" sz="2400" dirty="0">
                <a:solidFill>
                  <a:srgbClr val="202020"/>
                </a:solidFill>
                <a:latin typeface="Taub Sans Text" pitchFamily="2" charset="0"/>
                <a:ea typeface="Taub Sans Text" pitchFamily="2" charset="0"/>
              </a:rPr>
              <a:t>Recursos</a:t>
            </a:r>
          </a:p>
        </p:txBody>
      </p:sp>
      <p:cxnSp>
        <p:nvCxnSpPr>
          <p:cNvPr id="11" name="Line">
            <a:extLst>
              <a:ext uri="{FF2B5EF4-FFF2-40B4-BE49-F238E27FC236}">
                <a16:creationId xmlns:a16="http://schemas.microsoft.com/office/drawing/2014/main" id="{26A5A45B-3989-5F92-2E30-29B12FD8E6C9}"/>
              </a:ext>
              <a:ext uri="{C183D7F6-B498-43B3-948B-1728B52AA6E4}">
                <adec:decorative xmlns:adec="http://schemas.microsoft.com/office/drawing/2017/decorative" val="1"/>
              </a:ext>
            </a:extLst>
          </p:cNvPr>
          <p:cNvCxnSpPr>
            <a:cxnSpLocks/>
          </p:cNvCxnSpPr>
          <p:nvPr/>
        </p:nvCxnSpPr>
        <p:spPr>
          <a:xfrm>
            <a:off x="369049" y="2564223"/>
            <a:ext cx="6313103" cy="0"/>
          </a:xfrm>
          <a:prstGeom prst="line">
            <a:avLst/>
          </a:prstGeom>
          <a:ln w="12700">
            <a:solidFill>
              <a:srgbClr val="010035"/>
            </a:solidFill>
          </a:ln>
        </p:spPr>
        <p:style>
          <a:lnRef idx="1">
            <a:schemeClr val="accent1"/>
          </a:lnRef>
          <a:fillRef idx="0">
            <a:schemeClr val="accent1"/>
          </a:fillRef>
          <a:effectRef idx="0">
            <a:schemeClr val="accent1"/>
          </a:effectRef>
          <a:fontRef idx="minor">
            <a:schemeClr val="tx1"/>
          </a:fontRef>
        </p:style>
      </p:cxnSp>
      <p:cxnSp>
        <p:nvCxnSpPr>
          <p:cNvPr id="13" name="Line">
            <a:extLst>
              <a:ext uri="{FF2B5EF4-FFF2-40B4-BE49-F238E27FC236}">
                <a16:creationId xmlns:a16="http://schemas.microsoft.com/office/drawing/2014/main" id="{7287C228-EE7E-D385-4716-B930E5E83885}"/>
              </a:ext>
              <a:ext uri="{C183D7F6-B498-43B3-948B-1728B52AA6E4}">
                <adec:decorative xmlns:adec="http://schemas.microsoft.com/office/drawing/2017/decorative" val="1"/>
              </a:ext>
            </a:extLst>
          </p:cNvPr>
          <p:cNvCxnSpPr>
            <a:cxnSpLocks/>
          </p:cNvCxnSpPr>
          <p:nvPr/>
        </p:nvCxnSpPr>
        <p:spPr>
          <a:xfrm>
            <a:off x="369049" y="3364016"/>
            <a:ext cx="6313103" cy="0"/>
          </a:xfrm>
          <a:prstGeom prst="line">
            <a:avLst/>
          </a:prstGeom>
          <a:ln w="12700">
            <a:solidFill>
              <a:srgbClr val="010035"/>
            </a:solidFill>
          </a:ln>
        </p:spPr>
        <p:style>
          <a:lnRef idx="1">
            <a:schemeClr val="accent1"/>
          </a:lnRef>
          <a:fillRef idx="0">
            <a:schemeClr val="accent1"/>
          </a:fillRef>
          <a:effectRef idx="0">
            <a:schemeClr val="accent1"/>
          </a:effectRef>
          <a:fontRef idx="minor">
            <a:schemeClr val="tx1"/>
          </a:fontRef>
        </p:style>
      </p:cxnSp>
      <p:cxnSp>
        <p:nvCxnSpPr>
          <p:cNvPr id="14" name="Line">
            <a:extLst>
              <a:ext uri="{FF2B5EF4-FFF2-40B4-BE49-F238E27FC236}">
                <a16:creationId xmlns:a16="http://schemas.microsoft.com/office/drawing/2014/main" id="{ED167BD6-8721-17CF-D6C4-B12F01D959ED}"/>
              </a:ext>
              <a:ext uri="{C183D7F6-B498-43B3-948B-1728B52AA6E4}">
                <adec:decorative xmlns:adec="http://schemas.microsoft.com/office/drawing/2017/decorative" val="1"/>
              </a:ext>
            </a:extLst>
          </p:cNvPr>
          <p:cNvCxnSpPr>
            <a:cxnSpLocks/>
          </p:cNvCxnSpPr>
          <p:nvPr/>
        </p:nvCxnSpPr>
        <p:spPr>
          <a:xfrm>
            <a:off x="369049" y="4163810"/>
            <a:ext cx="6313103" cy="0"/>
          </a:xfrm>
          <a:prstGeom prst="line">
            <a:avLst/>
          </a:prstGeom>
          <a:ln w="12700">
            <a:solidFill>
              <a:srgbClr val="010035"/>
            </a:solidFill>
          </a:ln>
        </p:spPr>
        <p:style>
          <a:lnRef idx="1">
            <a:schemeClr val="accent1"/>
          </a:lnRef>
          <a:fillRef idx="0">
            <a:schemeClr val="accent1"/>
          </a:fillRef>
          <a:effectRef idx="0">
            <a:schemeClr val="accent1"/>
          </a:effectRef>
          <a:fontRef idx="minor">
            <a:schemeClr val="tx1"/>
          </a:fontRef>
        </p:style>
      </p:cxnSp>
      <p:cxnSp>
        <p:nvCxnSpPr>
          <p:cNvPr id="15" name="Line">
            <a:extLst>
              <a:ext uri="{FF2B5EF4-FFF2-40B4-BE49-F238E27FC236}">
                <a16:creationId xmlns:a16="http://schemas.microsoft.com/office/drawing/2014/main" id="{16072C07-58B2-057A-F4B0-91CE0D1C77A8}"/>
              </a:ext>
              <a:ext uri="{C183D7F6-B498-43B3-948B-1728B52AA6E4}">
                <adec:decorative xmlns:adec="http://schemas.microsoft.com/office/drawing/2017/decorative" val="1"/>
              </a:ext>
            </a:extLst>
          </p:cNvPr>
          <p:cNvCxnSpPr>
            <a:cxnSpLocks/>
          </p:cNvCxnSpPr>
          <p:nvPr/>
        </p:nvCxnSpPr>
        <p:spPr>
          <a:xfrm>
            <a:off x="369049" y="4963604"/>
            <a:ext cx="6313103" cy="0"/>
          </a:xfrm>
          <a:prstGeom prst="line">
            <a:avLst/>
          </a:prstGeom>
          <a:ln w="12700">
            <a:solidFill>
              <a:srgbClr val="01003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544880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9143D-8AB1-D13A-868F-E9F45A08C928}"/>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96D95D64-301E-EA31-793D-767120C24AB6}"/>
              </a:ext>
            </a:extLst>
          </p:cNvPr>
          <p:cNvSpPr>
            <a:spLocks noGrp="1"/>
          </p:cNvSpPr>
          <p:nvPr>
            <p:ph type="title"/>
          </p:nvPr>
        </p:nvSpPr>
        <p:spPr/>
        <p:txBody>
          <a:bodyPr/>
          <a:lstStyle/>
          <a:p>
            <a:r>
              <a:rPr lang="en-US" dirty="0"/>
              <a:t>MERGING YOUR CURRENT PLAN</a:t>
            </a:r>
          </a:p>
        </p:txBody>
      </p:sp>
      <p:grpSp>
        <p:nvGrpSpPr>
          <p:cNvPr id="40" name="Grupo 39">
            <a:extLst>
              <a:ext uri="{FF2B5EF4-FFF2-40B4-BE49-F238E27FC236}">
                <a16:creationId xmlns:a16="http://schemas.microsoft.com/office/drawing/2014/main" id="{873473BF-8CE7-0EDF-EE63-7C5BC28824C0}"/>
              </a:ext>
              <a:ext uri="{C183D7F6-B498-43B3-948B-1728B52AA6E4}">
                <adec:decorative xmlns:adec="http://schemas.microsoft.com/office/drawing/2017/decorative" val="1"/>
              </a:ext>
            </a:extLst>
          </p:cNvPr>
          <p:cNvGrpSpPr/>
          <p:nvPr/>
        </p:nvGrpSpPr>
        <p:grpSpPr>
          <a:xfrm>
            <a:off x="795" y="3605798"/>
            <a:ext cx="12191206" cy="487617"/>
            <a:chOff x="795" y="3618013"/>
            <a:chExt cx="12031113" cy="487680"/>
          </a:xfrm>
        </p:grpSpPr>
        <p:sp>
          <p:nvSpPr>
            <p:cNvPr id="15" name="Rectangulo">
              <a:extLst>
                <a:ext uri="{FF2B5EF4-FFF2-40B4-BE49-F238E27FC236}">
                  <a16:creationId xmlns:a16="http://schemas.microsoft.com/office/drawing/2014/main" id="{73FDC86B-773B-2ECA-3B75-13396B39D0F9}"/>
                </a:ext>
                <a:ext uri="{C183D7F6-B498-43B3-948B-1728B52AA6E4}">
                  <adec:decorative xmlns:adec="http://schemas.microsoft.com/office/drawing/2017/decorative" val="1"/>
                </a:ext>
              </a:extLst>
            </p:cNvPr>
            <p:cNvSpPr/>
            <p:nvPr/>
          </p:nvSpPr>
          <p:spPr>
            <a:xfrm>
              <a:off x="795" y="3618013"/>
              <a:ext cx="4010371" cy="487680"/>
            </a:xfrm>
            <a:prstGeom prst="roundRect">
              <a:avLst>
                <a:gd name="adj" fmla="val 0"/>
              </a:avLst>
            </a:prstGeom>
            <a:solidFill>
              <a:schemeClr val="tx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32">
                <a:spcAft>
                  <a:spcPts val="1600"/>
                </a:spcAft>
              </a:pPr>
              <a:endParaRPr lang="es-AR" sz="2667">
                <a:solidFill>
                  <a:srgbClr val="010035"/>
                </a:solidFill>
                <a:latin typeface="Taub Sans Text" pitchFamily="2" charset="77"/>
                <a:ea typeface="Taub Sans Text" pitchFamily="2" charset="77"/>
                <a:cs typeface="Helvetica"/>
              </a:endParaRPr>
            </a:p>
          </p:txBody>
        </p:sp>
        <p:sp>
          <p:nvSpPr>
            <p:cNvPr id="38" name="Rectangulo">
              <a:extLst>
                <a:ext uri="{FF2B5EF4-FFF2-40B4-BE49-F238E27FC236}">
                  <a16:creationId xmlns:a16="http://schemas.microsoft.com/office/drawing/2014/main" id="{0B68DC67-7992-3792-FCC6-150AE60BEC9A}"/>
                </a:ext>
                <a:ext uri="{C183D7F6-B498-43B3-948B-1728B52AA6E4}">
                  <adec:decorative xmlns:adec="http://schemas.microsoft.com/office/drawing/2017/decorative" val="1"/>
                </a:ext>
              </a:extLst>
            </p:cNvPr>
            <p:cNvSpPr/>
            <p:nvPr/>
          </p:nvSpPr>
          <p:spPr>
            <a:xfrm>
              <a:off x="4011166" y="3618013"/>
              <a:ext cx="4010371" cy="487680"/>
            </a:xfrm>
            <a:prstGeom prst="roundRect">
              <a:avLst>
                <a:gd name="adj" fmla="val 0"/>
              </a:avLst>
            </a:prstGeom>
            <a:solidFill>
              <a:schemeClr val="tx2"/>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32">
                <a:spcAft>
                  <a:spcPts val="1600"/>
                </a:spcAft>
              </a:pPr>
              <a:endParaRPr lang="es-AR" sz="2667">
                <a:solidFill>
                  <a:srgbClr val="010035"/>
                </a:solidFill>
                <a:latin typeface="Taub Sans Text" pitchFamily="2" charset="77"/>
                <a:ea typeface="Taub Sans Text" pitchFamily="2" charset="77"/>
                <a:cs typeface="Helvetica"/>
              </a:endParaRPr>
            </a:p>
          </p:txBody>
        </p:sp>
        <p:sp>
          <p:nvSpPr>
            <p:cNvPr id="39" name="Rectangulo">
              <a:extLst>
                <a:ext uri="{FF2B5EF4-FFF2-40B4-BE49-F238E27FC236}">
                  <a16:creationId xmlns:a16="http://schemas.microsoft.com/office/drawing/2014/main" id="{59A2A941-1058-F74E-3418-C87A5DFA1AA1}"/>
                </a:ext>
                <a:ext uri="{C183D7F6-B498-43B3-948B-1728B52AA6E4}">
                  <adec:decorative xmlns:adec="http://schemas.microsoft.com/office/drawing/2017/decorative" val="1"/>
                </a:ext>
              </a:extLst>
            </p:cNvPr>
            <p:cNvSpPr/>
            <p:nvPr/>
          </p:nvSpPr>
          <p:spPr>
            <a:xfrm>
              <a:off x="8021537" y="3618013"/>
              <a:ext cx="4010371" cy="487680"/>
            </a:xfrm>
            <a:prstGeom prst="roundRect">
              <a:avLst>
                <a:gd name="adj" fmla="val 0"/>
              </a:avLst>
            </a:prstGeom>
            <a:solidFill>
              <a:schemeClr val="accent3"/>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defTabSz="914332">
                <a:spcAft>
                  <a:spcPts val="1600"/>
                </a:spcAft>
              </a:pPr>
              <a:endParaRPr lang="es-AR" sz="2667">
                <a:solidFill>
                  <a:srgbClr val="010035"/>
                </a:solidFill>
                <a:latin typeface="Taub Sans Text" pitchFamily="2" charset="77"/>
                <a:ea typeface="Taub Sans Text" pitchFamily="2" charset="77"/>
                <a:cs typeface="Helvetica"/>
              </a:endParaRPr>
            </a:p>
          </p:txBody>
        </p:sp>
      </p:grpSp>
      <p:sp>
        <p:nvSpPr>
          <p:cNvPr id="22" name="Paragraph">
            <a:extLst>
              <a:ext uri="{FF2B5EF4-FFF2-40B4-BE49-F238E27FC236}">
                <a16:creationId xmlns:a16="http://schemas.microsoft.com/office/drawing/2014/main" id="{12475D6F-38B9-469F-4206-558F4C47A0AC}"/>
              </a:ext>
            </a:extLst>
          </p:cNvPr>
          <p:cNvSpPr txBox="1"/>
          <p:nvPr/>
        </p:nvSpPr>
        <p:spPr>
          <a:xfrm>
            <a:off x="4437657" y="3704133"/>
            <a:ext cx="2955920" cy="307777"/>
          </a:xfrm>
          <a:prstGeom prst="rect">
            <a:avLst/>
          </a:prstGeom>
          <a:noFill/>
        </p:spPr>
        <p:txBody>
          <a:bodyPr wrap="square" lIns="0" tIns="0" rIns="0" bIns="0" rtlCol="0">
            <a:spAutoFit/>
          </a:bodyPr>
          <a:lstStyle/>
          <a:p>
            <a:pPr eaLnBrk="1" fontAlgn="base" hangingPunct="1">
              <a:spcBef>
                <a:spcPct val="0"/>
              </a:spcBef>
              <a:spcAft>
                <a:spcPts val="1200"/>
              </a:spcAft>
              <a:buFontTx/>
              <a:buNone/>
            </a:pPr>
            <a:r>
              <a:rPr lang="es-MX" sz="2000" b="1" cap="all" dirty="0">
                <a:solidFill>
                  <a:srgbClr val="FFFFFF"/>
                </a:solidFill>
                <a:latin typeface="Taub Sans Text" pitchFamily="2" charset="0"/>
                <a:ea typeface="Taub Sans Text" pitchFamily="2" charset="0"/>
              </a:rPr>
              <a:t>+ 15 días</a:t>
            </a:r>
          </a:p>
        </p:txBody>
      </p:sp>
      <p:sp>
        <p:nvSpPr>
          <p:cNvPr id="27" name="Paragraph">
            <a:extLst>
              <a:ext uri="{FF2B5EF4-FFF2-40B4-BE49-F238E27FC236}">
                <a16:creationId xmlns:a16="http://schemas.microsoft.com/office/drawing/2014/main" id="{91C5CF08-3010-B31A-50C9-9E32C725D1BD}"/>
              </a:ext>
            </a:extLst>
          </p:cNvPr>
          <p:cNvSpPr txBox="1"/>
          <p:nvPr/>
        </p:nvSpPr>
        <p:spPr>
          <a:xfrm>
            <a:off x="339617" y="2064960"/>
            <a:ext cx="2639981" cy="1477328"/>
          </a:xfrm>
          <a:prstGeom prst="rect">
            <a:avLst/>
          </a:prstGeom>
          <a:noFill/>
        </p:spPr>
        <p:txBody>
          <a:bodyPr wrap="square" lIns="0" tIns="0" rIns="0" bIns="0" rtlCol="0">
            <a:spAutoFit/>
          </a:bodyPr>
          <a:lstStyle/>
          <a:p>
            <a:pPr marL="0" indent="0" algn="ctr">
              <a:spcBef>
                <a:spcPts val="600"/>
              </a:spcBef>
              <a:buFont typeface="Arial" charset="0"/>
              <a:buNone/>
            </a:pPr>
            <a:r>
              <a:rPr lang="es-MX" sz="2400" dirty="0">
                <a:solidFill>
                  <a:srgbClr val="D0271D"/>
                </a:solidFill>
                <a:latin typeface="Taub Sans Text" pitchFamily="2" charset="0"/>
                <a:ea typeface="Taub Sans Text" pitchFamily="2" charset="0"/>
              </a:rPr>
              <a:t>¡Su </a:t>
            </a:r>
            <a:r>
              <a:rPr lang="es-MX" sz="2400" b="1" dirty="0">
                <a:latin typeface="Taub Sans Text" pitchFamily="2" charset="0"/>
                <a:ea typeface="Taub Sans Text" pitchFamily="2" charset="0"/>
              </a:rPr>
              <a:t>Plan de ahorros de jubilación de ADP </a:t>
            </a:r>
            <a:r>
              <a:rPr lang="es-MX" sz="2400" b="1" dirty="0" err="1">
                <a:latin typeface="Taub Sans Text" pitchFamily="2" charset="0"/>
                <a:ea typeface="Taub Sans Text" pitchFamily="2" charset="0"/>
              </a:rPr>
              <a:t>TotalSource</a:t>
            </a:r>
            <a:r>
              <a:rPr lang="es-MX" sz="2400" b="1" dirty="0">
                <a:latin typeface="Taub Sans Text" pitchFamily="2" charset="0"/>
                <a:ea typeface="Taub Sans Text" pitchFamily="2" charset="0"/>
              </a:rPr>
              <a:t> </a:t>
            </a:r>
            <a:r>
              <a:rPr lang="es-MX" sz="2400" dirty="0">
                <a:solidFill>
                  <a:srgbClr val="D0271D"/>
                </a:solidFill>
                <a:latin typeface="Taub Sans Text" pitchFamily="2" charset="0"/>
                <a:ea typeface="Taub Sans Text" pitchFamily="2" charset="0"/>
              </a:rPr>
              <a:t>está activo!</a:t>
            </a:r>
          </a:p>
        </p:txBody>
      </p:sp>
      <p:sp>
        <p:nvSpPr>
          <p:cNvPr id="28" name="Paragraph">
            <a:extLst>
              <a:ext uri="{FF2B5EF4-FFF2-40B4-BE49-F238E27FC236}">
                <a16:creationId xmlns:a16="http://schemas.microsoft.com/office/drawing/2014/main" id="{16042B4F-7E93-2AA0-CDDF-754C1A6CF2D1}"/>
              </a:ext>
            </a:extLst>
          </p:cNvPr>
          <p:cNvSpPr txBox="1"/>
          <p:nvPr/>
        </p:nvSpPr>
        <p:spPr>
          <a:xfrm>
            <a:off x="8487351" y="3704133"/>
            <a:ext cx="3118151" cy="307777"/>
          </a:xfrm>
          <a:prstGeom prst="rect">
            <a:avLst/>
          </a:prstGeom>
          <a:noFill/>
        </p:spPr>
        <p:txBody>
          <a:bodyPr wrap="square" lIns="0" tIns="0" rIns="0" bIns="0" rtlCol="0">
            <a:spAutoFit/>
          </a:bodyPr>
          <a:lstStyle/>
          <a:p>
            <a:pPr eaLnBrk="1" fontAlgn="base" hangingPunct="1">
              <a:spcBef>
                <a:spcPct val="0"/>
              </a:spcBef>
              <a:spcAft>
                <a:spcPts val="1200"/>
              </a:spcAft>
              <a:buFontTx/>
              <a:buNone/>
            </a:pPr>
            <a:r>
              <a:rPr lang="es-MX" sz="2000" b="1" cap="all" dirty="0">
                <a:solidFill>
                  <a:srgbClr val="D0271D"/>
                </a:solidFill>
                <a:latin typeface="Taub Sans Text" pitchFamily="2" charset="0"/>
                <a:ea typeface="Taub Sans Text" pitchFamily="2" charset="0"/>
              </a:rPr>
              <a:t>+ 45 a 90 días</a:t>
            </a:r>
          </a:p>
        </p:txBody>
      </p:sp>
      <p:sp>
        <p:nvSpPr>
          <p:cNvPr id="4" name="Rectangle 5">
            <a:extLst>
              <a:ext uri="{FF2B5EF4-FFF2-40B4-BE49-F238E27FC236}">
                <a16:creationId xmlns:a16="http://schemas.microsoft.com/office/drawing/2014/main" id="{74B7666E-574C-8638-80F7-85AF7ECF4B9A}"/>
              </a:ext>
            </a:extLst>
          </p:cNvPr>
          <p:cNvSpPr txBox="1">
            <a:spLocks noChangeArrowheads="1"/>
          </p:cNvSpPr>
          <p:nvPr/>
        </p:nvSpPr>
        <p:spPr>
          <a:xfrm>
            <a:off x="4310344" y="4314358"/>
            <a:ext cx="1925872" cy="1296578"/>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85750" indent="-285750">
              <a:spcAft>
                <a:spcPts val="600"/>
              </a:spcAft>
              <a:buClr>
                <a:srgbClr val="D0271D"/>
              </a:buClr>
              <a:buFont typeface="Wingdings" panose="05000000000000000000" pitchFamily="2" charset="2"/>
              <a:buChar char="§"/>
            </a:pPr>
            <a:r>
              <a:rPr lang="es-MX" sz="1600" dirty="0"/>
              <a:t>Fechas de fusión</a:t>
            </a:r>
          </a:p>
          <a:p>
            <a:pPr marL="285750" indent="-285750">
              <a:spcAft>
                <a:spcPts val="600"/>
              </a:spcAft>
              <a:buClr>
                <a:srgbClr val="D0271D"/>
              </a:buClr>
              <a:buFont typeface="Wingdings" panose="05000000000000000000" pitchFamily="2" charset="2"/>
              <a:buChar char="§"/>
            </a:pPr>
            <a:r>
              <a:rPr lang="es-MX" sz="1600" dirty="0"/>
              <a:t>Mapeado de los fondos</a:t>
            </a:r>
          </a:p>
        </p:txBody>
      </p:sp>
      <p:sp>
        <p:nvSpPr>
          <p:cNvPr id="6" name="Rectangle 5">
            <a:extLst>
              <a:ext uri="{FF2B5EF4-FFF2-40B4-BE49-F238E27FC236}">
                <a16:creationId xmlns:a16="http://schemas.microsoft.com/office/drawing/2014/main" id="{A48DB302-3195-D3B6-474D-EC89783BEB47}"/>
              </a:ext>
            </a:extLst>
          </p:cNvPr>
          <p:cNvSpPr txBox="1">
            <a:spLocks noChangeArrowheads="1"/>
          </p:cNvSpPr>
          <p:nvPr/>
        </p:nvSpPr>
        <p:spPr>
          <a:xfrm>
            <a:off x="4310343" y="2097550"/>
            <a:ext cx="3083233" cy="1296578"/>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Bef>
                <a:spcPts val="600"/>
              </a:spcBef>
              <a:buFont typeface="Arial" charset="0"/>
              <a:buNone/>
            </a:pPr>
            <a:r>
              <a:rPr lang="es-MX" sz="2400" b="1" dirty="0">
                <a:solidFill>
                  <a:srgbClr val="D0271D"/>
                </a:solidFill>
                <a:latin typeface="Taub Sans Text" pitchFamily="2" charset="0"/>
                <a:ea typeface="Taub Sans Text" pitchFamily="2" charset="0"/>
              </a:rPr>
              <a:t>Aviso entregado de transición y período de prohibición</a:t>
            </a:r>
          </a:p>
        </p:txBody>
      </p:sp>
      <p:sp>
        <p:nvSpPr>
          <p:cNvPr id="33" name="Text Box 3">
            <a:extLst>
              <a:ext uri="{FF2B5EF4-FFF2-40B4-BE49-F238E27FC236}">
                <a16:creationId xmlns:a16="http://schemas.microsoft.com/office/drawing/2014/main" id="{1FEB3498-6FE5-5751-89B9-1CFD30C912E2}"/>
              </a:ext>
            </a:extLst>
          </p:cNvPr>
          <p:cNvSpPr txBox="1">
            <a:spLocks noChangeArrowheads="1"/>
          </p:cNvSpPr>
          <p:nvPr/>
        </p:nvSpPr>
        <p:spPr bwMode="auto">
          <a:xfrm>
            <a:off x="586497" y="5831879"/>
            <a:ext cx="1085656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0000"/>
              </a:spcBef>
              <a:buClr>
                <a:schemeClr val="hlink"/>
              </a:buClr>
              <a:buFont typeface="Arial" charset="0"/>
              <a:buChar char="•"/>
              <a:defRPr sz="2000">
                <a:solidFill>
                  <a:srgbClr val="000066"/>
                </a:solidFill>
                <a:latin typeface="Arial" charset="0"/>
              </a:defRPr>
            </a:lvl1pPr>
            <a:lvl2pPr marL="742950" indent="-285750" eaLnBrk="0" hangingPunct="0">
              <a:spcBef>
                <a:spcPct val="30000"/>
              </a:spcBef>
              <a:buClr>
                <a:schemeClr val="hlink"/>
              </a:buClr>
              <a:buFont typeface="Arial" charset="0"/>
              <a:buChar char="•"/>
              <a:defRPr>
                <a:solidFill>
                  <a:srgbClr val="000066"/>
                </a:solidFill>
                <a:latin typeface="Arial" charset="0"/>
              </a:defRPr>
            </a:lvl2pPr>
            <a:lvl3pPr marL="1143000" indent="-228600" eaLnBrk="0" hangingPunct="0">
              <a:spcBef>
                <a:spcPct val="30000"/>
              </a:spcBef>
              <a:buClr>
                <a:schemeClr val="hlink"/>
              </a:buClr>
              <a:buFont typeface="Arial" charset="0"/>
              <a:buChar char="•"/>
              <a:defRPr sz="1600">
                <a:solidFill>
                  <a:srgbClr val="000066"/>
                </a:solidFill>
                <a:latin typeface="Arial" charset="0"/>
              </a:defRPr>
            </a:lvl3pPr>
            <a:lvl4pPr marL="1600200" indent="-228600" eaLnBrk="0" hangingPunct="0">
              <a:spcBef>
                <a:spcPct val="30000"/>
              </a:spcBef>
              <a:buClr>
                <a:schemeClr val="hlink"/>
              </a:buClr>
              <a:buFont typeface="Arial" charset="0"/>
              <a:buChar char="•"/>
              <a:defRPr sz="1600">
                <a:solidFill>
                  <a:srgbClr val="000066"/>
                </a:solidFill>
                <a:latin typeface="Arial" charset="0"/>
              </a:defRPr>
            </a:lvl4pPr>
            <a:lvl5pPr marL="2057400" indent="-228600" eaLnBrk="0" hangingPunct="0">
              <a:spcBef>
                <a:spcPct val="30000"/>
              </a:spcBef>
              <a:buClr>
                <a:schemeClr val="hlink"/>
              </a:buClr>
              <a:buFont typeface="Arial" charset="0"/>
              <a:buChar char="•"/>
              <a:defRPr sz="1600">
                <a:solidFill>
                  <a:srgbClr val="000066"/>
                </a:solidFill>
                <a:latin typeface="Arial" charset="0"/>
              </a:defRPr>
            </a:lvl5pPr>
            <a:lvl6pPr marL="25146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6pPr>
            <a:lvl7pPr marL="29718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7pPr>
            <a:lvl8pPr marL="34290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8pPr>
            <a:lvl9pPr marL="38862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9pPr>
          </a:lstStyle>
          <a:p>
            <a:pPr>
              <a:spcBef>
                <a:spcPct val="0"/>
              </a:spcBef>
              <a:buClrTx/>
              <a:buFontTx/>
              <a:buNone/>
            </a:pPr>
            <a:r>
              <a:rPr lang="es-MX" sz="1100" b="0" dirty="0">
                <a:solidFill>
                  <a:schemeClr val="tx1"/>
                </a:solidFill>
                <a:latin typeface="Taub Sans Text" pitchFamily="2" charset="0"/>
                <a:ea typeface="Taub Sans Text" pitchFamily="2" charset="0"/>
              </a:rPr>
              <a:t>Los plazos están diseñados para proporcionar un ejemplo de nuestros procesos de fusión más comunes.  Cada situación puede variar y, en algunas instancias, los plazos de fusión pueden diferenciarse significativamente del ejemplo visto en esta ilustración. </a:t>
            </a:r>
          </a:p>
        </p:txBody>
      </p:sp>
      <p:sp>
        <p:nvSpPr>
          <p:cNvPr id="10" name="Rectangle 5">
            <a:extLst>
              <a:ext uri="{FF2B5EF4-FFF2-40B4-BE49-F238E27FC236}">
                <a16:creationId xmlns:a16="http://schemas.microsoft.com/office/drawing/2014/main" id="{9537FAF0-AD3F-FE34-6F63-6A2323F91323}"/>
              </a:ext>
            </a:extLst>
          </p:cNvPr>
          <p:cNvSpPr txBox="1">
            <a:spLocks noChangeArrowheads="1"/>
          </p:cNvSpPr>
          <p:nvPr/>
        </p:nvSpPr>
        <p:spPr>
          <a:xfrm>
            <a:off x="8128264" y="2113088"/>
            <a:ext cx="3477237" cy="1296578"/>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indent="0">
              <a:spcBef>
                <a:spcPts val="600"/>
              </a:spcBef>
              <a:buFont typeface="Arial" charset="0"/>
              <a:buNone/>
            </a:pPr>
            <a:r>
              <a:rPr lang="es-MX" sz="2400" b="1" dirty="0">
                <a:solidFill>
                  <a:srgbClr val="D0271D"/>
                </a:solidFill>
                <a:latin typeface="+mn-lt"/>
              </a:rPr>
              <a:t>Se transfieren los activos </a:t>
            </a:r>
            <a:r>
              <a:rPr lang="es-MX" sz="2400" dirty="0">
                <a:solidFill>
                  <a:srgbClr val="D0271D"/>
                </a:solidFill>
                <a:latin typeface="+mn-lt"/>
              </a:rPr>
              <a:t>desde su tenedor de archivos previo</a:t>
            </a:r>
          </a:p>
        </p:txBody>
      </p:sp>
      <p:sp>
        <p:nvSpPr>
          <p:cNvPr id="3" name="Paragraph">
            <a:extLst>
              <a:ext uri="{FF2B5EF4-FFF2-40B4-BE49-F238E27FC236}">
                <a16:creationId xmlns:a16="http://schemas.microsoft.com/office/drawing/2014/main" id="{1A033D22-4A58-8589-5CF4-692A96CB1D2C}"/>
              </a:ext>
            </a:extLst>
          </p:cNvPr>
          <p:cNvSpPr txBox="1"/>
          <p:nvPr/>
        </p:nvSpPr>
        <p:spPr>
          <a:xfrm>
            <a:off x="359881" y="3704133"/>
            <a:ext cx="2657639" cy="307777"/>
          </a:xfrm>
          <a:prstGeom prst="rect">
            <a:avLst/>
          </a:prstGeom>
          <a:noFill/>
        </p:spPr>
        <p:txBody>
          <a:bodyPr wrap="square" lIns="0" tIns="0" rIns="0" bIns="0" rtlCol="0">
            <a:spAutoFit/>
          </a:bodyPr>
          <a:lstStyle/>
          <a:p>
            <a:pPr eaLnBrk="1" fontAlgn="base" hangingPunct="1">
              <a:spcBef>
                <a:spcPct val="0"/>
              </a:spcBef>
              <a:spcAft>
                <a:spcPts val="1200"/>
              </a:spcAft>
              <a:buFontTx/>
              <a:buNone/>
            </a:pPr>
            <a:r>
              <a:rPr lang="es-MX" sz="2000" b="1" cap="all" dirty="0">
                <a:solidFill>
                  <a:srgbClr val="FFFFFF"/>
                </a:solidFill>
                <a:latin typeface="Taub Sans Text" pitchFamily="2" charset="0"/>
                <a:ea typeface="Taub Sans Text" pitchFamily="2" charset="0"/>
              </a:rPr>
              <a:t>~ 30 días antes</a:t>
            </a:r>
          </a:p>
        </p:txBody>
      </p:sp>
    </p:spTree>
    <p:extLst>
      <p:ext uri="{BB962C8B-B14F-4D97-AF65-F5344CB8AC3E}">
        <p14:creationId xmlns:p14="http://schemas.microsoft.com/office/powerpoint/2010/main" val="6354473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09CCC4B2-CED8-5E28-4CD9-0E7D6727F8A0}"/>
              </a:ext>
            </a:extLst>
          </p:cNvPr>
          <p:cNvSpPr>
            <a:spLocks noGrp="1"/>
          </p:cNvSpPr>
          <p:nvPr>
            <p:ph type="title"/>
          </p:nvPr>
        </p:nvSpPr>
        <p:spPr>
          <a:xfrm>
            <a:off x="369048" y="266812"/>
            <a:ext cx="11453112" cy="575925"/>
          </a:xfrm>
        </p:spPr>
        <p:txBody>
          <a:bodyPr/>
          <a:lstStyle/>
          <a:p>
            <a:r>
              <a:rPr lang="es-MX" dirty="0"/>
              <a:t>Maximice su contribución paralela</a:t>
            </a:r>
            <a:endParaRPr lang="en-US" dirty="0"/>
          </a:p>
        </p:txBody>
      </p:sp>
      <p:sp>
        <p:nvSpPr>
          <p:cNvPr id="10" name="Text Box 4">
            <a:extLst>
              <a:ext uri="{FF2B5EF4-FFF2-40B4-BE49-F238E27FC236}">
                <a16:creationId xmlns:a16="http://schemas.microsoft.com/office/drawing/2014/main" id="{5EC3B43D-D364-F907-78E0-23C8946A1D41}"/>
              </a:ext>
            </a:extLst>
          </p:cNvPr>
          <p:cNvSpPr txBox="1">
            <a:spLocks noChangeArrowheads="1"/>
          </p:cNvSpPr>
          <p:nvPr/>
        </p:nvSpPr>
        <p:spPr bwMode="auto">
          <a:xfrm>
            <a:off x="802290" y="4718923"/>
            <a:ext cx="10320477" cy="181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bg2"/>
                </a:solidFill>
                <a:latin typeface="Arial" pitchFamily="34" charset="0"/>
                <a:ea typeface="ＭＳ Ｐゴシック" pitchFamily="34" charset="-128"/>
                <a:cs typeface="Arial" pitchFamily="34" charset="0"/>
              </a:defRPr>
            </a:lvl1pPr>
            <a:lvl2pPr marL="742950" indent="-285750">
              <a:defRPr sz="2000">
                <a:solidFill>
                  <a:srgbClr val="000000"/>
                </a:solidFill>
                <a:latin typeface="Arial" pitchFamily="34" charset="0"/>
                <a:ea typeface="Arial" pitchFamily="34" charset="0"/>
                <a:cs typeface="Arial" pitchFamily="34" charset="0"/>
              </a:defRPr>
            </a:lvl2pPr>
            <a:lvl3pPr marL="1143000" indent="-228600">
              <a:defRPr>
                <a:solidFill>
                  <a:srgbClr val="000000"/>
                </a:solidFill>
                <a:latin typeface="Arial" pitchFamily="34" charset="0"/>
                <a:ea typeface="Arial" pitchFamily="34" charset="0"/>
                <a:cs typeface="Arial" pitchFamily="34" charset="0"/>
              </a:defRPr>
            </a:lvl3pPr>
            <a:lvl4pPr marL="1600200" indent="-228600">
              <a:defRPr sz="1600">
                <a:solidFill>
                  <a:srgbClr val="000000"/>
                </a:solidFill>
                <a:latin typeface="Arial" pitchFamily="34" charset="0"/>
                <a:ea typeface="Arial" pitchFamily="34" charset="0"/>
                <a:cs typeface="Arial" pitchFamily="34" charset="0"/>
              </a:defRPr>
            </a:lvl4pPr>
            <a:lvl5pPr marL="2057400" indent="-228600">
              <a:defRPr sz="1600">
                <a:solidFill>
                  <a:srgbClr val="000000"/>
                </a:solidFill>
                <a:latin typeface="Arial" pitchFamily="34" charset="0"/>
                <a:ea typeface="Arial" pitchFamily="34" charset="0"/>
                <a:cs typeface="Arial" pitchFamily="34" charset="0"/>
              </a:defRPr>
            </a:lvl5pPr>
            <a:lvl6pPr marL="25146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6pPr>
            <a:lvl7pPr marL="29718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7pPr>
            <a:lvl8pPr marL="34290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8pPr>
            <a:lvl9pPr marL="38862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9pPr>
          </a:lstStyle>
          <a:p>
            <a:pPr algn="just">
              <a:defRPr/>
            </a:pPr>
            <a:r>
              <a:rPr lang="es-MX" sz="1600" dirty="0">
                <a:solidFill>
                  <a:srgbClr val="121C4E"/>
                </a:solidFill>
                <a:latin typeface="Taub Sans Text" pitchFamily="2" charset="0"/>
                <a:ea typeface="Taub Sans Text" pitchFamily="2" charset="0"/>
              </a:rPr>
              <a:t>¿CÓMO OBTUVIMOS ESOS NÚMEROS?</a:t>
            </a:r>
          </a:p>
          <a:p>
            <a:pPr>
              <a:defRPr/>
            </a:pPr>
            <a:endParaRPr lang="en-US" altLang="en-US" sz="1600" b="0" dirty="0">
              <a:solidFill>
                <a:srgbClr val="010035"/>
              </a:solidFill>
              <a:latin typeface="Taub Sans Text" pitchFamily="2" charset="0"/>
              <a:ea typeface="Taub Sans Text" pitchFamily="2" charset="0"/>
            </a:endParaRPr>
          </a:p>
          <a:p>
            <a:pPr algn="just">
              <a:defRPr/>
            </a:pPr>
            <a:r>
              <a:rPr lang="es-MX" sz="1600" b="0" dirty="0">
                <a:solidFill>
                  <a:schemeClr val="tx1"/>
                </a:solidFill>
                <a:latin typeface="Taub Sans Text" pitchFamily="2" charset="0"/>
                <a:ea typeface="Taub Sans Text" pitchFamily="2" charset="0"/>
              </a:rPr>
              <a:t>Estos números se basan en un salario de $50,000 con una contribución del 5% y una fórmula de contribución paralela del empleador igual a $1.00 por $1.00 en el primer 3% y $0.50 por $1.00 en el próximo 2%. Este ejemplo es solo para fines ilustrativos y no tiene la intención de ser asesoramiento para realizar ninguna inversión o una predicción de resultados futuros. Consulte los Aspectos principales de su plan para ver la fórmula de contribución paralela del empleador.</a:t>
            </a:r>
          </a:p>
        </p:txBody>
      </p:sp>
      <p:graphicFrame>
        <p:nvGraphicFramePr>
          <p:cNvPr id="11" name="Chart 10">
            <a:extLst>
              <a:ext uri="{FF2B5EF4-FFF2-40B4-BE49-F238E27FC236}">
                <a16:creationId xmlns:a16="http://schemas.microsoft.com/office/drawing/2014/main" id="{32B923AB-3AF5-2FF4-381E-2F1BEC1C7A85}"/>
              </a:ext>
            </a:extLst>
          </p:cNvPr>
          <p:cNvGraphicFramePr/>
          <p:nvPr>
            <p:extLst>
              <p:ext uri="{D42A27DB-BD31-4B8C-83A1-F6EECF244321}">
                <p14:modId xmlns:p14="http://schemas.microsoft.com/office/powerpoint/2010/main" val="427313785"/>
              </p:ext>
            </p:extLst>
          </p:nvPr>
        </p:nvGraphicFramePr>
        <p:xfrm>
          <a:off x="1319250" y="1474401"/>
          <a:ext cx="8848332" cy="2756405"/>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a:extLst>
              <a:ext uri="{FF2B5EF4-FFF2-40B4-BE49-F238E27FC236}">
                <a16:creationId xmlns:a16="http://schemas.microsoft.com/office/drawing/2014/main" id="{33C2C449-1D1E-2CA6-03B7-5BA7973EB1ED}"/>
              </a:ext>
            </a:extLst>
          </p:cNvPr>
          <p:cNvSpPr txBox="1"/>
          <p:nvPr/>
        </p:nvSpPr>
        <p:spPr>
          <a:xfrm>
            <a:off x="3522402" y="3348574"/>
            <a:ext cx="1235122" cy="246221"/>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600" dirty="0">
                <a:latin typeface="Taub Sans Text" pitchFamily="2" charset="0"/>
                <a:ea typeface="Taub Sans Text" pitchFamily="2" charset="0"/>
              </a:rPr>
              <a:t>$61,762</a:t>
            </a:r>
          </a:p>
        </p:txBody>
      </p:sp>
      <p:sp>
        <p:nvSpPr>
          <p:cNvPr id="13" name="TextBox 12">
            <a:extLst>
              <a:ext uri="{FF2B5EF4-FFF2-40B4-BE49-F238E27FC236}">
                <a16:creationId xmlns:a16="http://schemas.microsoft.com/office/drawing/2014/main" id="{BC7511D4-9BB6-B94F-113E-0FAA5E932E67}"/>
              </a:ext>
            </a:extLst>
          </p:cNvPr>
          <p:cNvSpPr txBox="1"/>
          <p:nvPr/>
        </p:nvSpPr>
        <p:spPr>
          <a:xfrm>
            <a:off x="9318495" y="1850560"/>
            <a:ext cx="1235122" cy="246221"/>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600" dirty="0">
                <a:latin typeface="Taub Sans Text" pitchFamily="2" charset="0"/>
                <a:ea typeface="Taub Sans Text" pitchFamily="2" charset="0"/>
              </a:rPr>
              <a:t>$378,576</a:t>
            </a:r>
          </a:p>
        </p:txBody>
      </p:sp>
      <p:sp>
        <p:nvSpPr>
          <p:cNvPr id="14" name="TextBox 13">
            <a:extLst>
              <a:ext uri="{FF2B5EF4-FFF2-40B4-BE49-F238E27FC236}">
                <a16:creationId xmlns:a16="http://schemas.microsoft.com/office/drawing/2014/main" id="{CE048D3D-1420-689D-AAB5-0F37BC4FDE13}"/>
              </a:ext>
            </a:extLst>
          </p:cNvPr>
          <p:cNvSpPr txBox="1"/>
          <p:nvPr/>
        </p:nvSpPr>
        <p:spPr>
          <a:xfrm>
            <a:off x="5603448" y="2598199"/>
            <a:ext cx="1235122" cy="246221"/>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100" dirty="0"/>
              <a:t>$</a:t>
            </a:r>
            <a:r>
              <a:rPr lang="en-US" sz="1600" dirty="0">
                <a:latin typeface="Taub Sans Text" pitchFamily="2" charset="0"/>
                <a:ea typeface="Taub Sans Text" pitchFamily="2" charset="0"/>
              </a:rPr>
              <a:t>174,131</a:t>
            </a:r>
            <a:endParaRPr lang="en-US" sz="1100" dirty="0">
              <a:latin typeface="Taub Sans Text" pitchFamily="2" charset="0"/>
              <a:ea typeface="Taub Sans Text" pitchFamily="2" charset="0"/>
            </a:endParaRPr>
          </a:p>
        </p:txBody>
      </p:sp>
      <p:grpSp>
        <p:nvGrpSpPr>
          <p:cNvPr id="15" name="Group 14">
            <a:extLst>
              <a:ext uri="{FF2B5EF4-FFF2-40B4-BE49-F238E27FC236}">
                <a16:creationId xmlns:a16="http://schemas.microsoft.com/office/drawing/2014/main" id="{7CDD9E92-4302-A0CF-B576-D953D90DAE9C}"/>
              </a:ext>
            </a:extLst>
          </p:cNvPr>
          <p:cNvGrpSpPr/>
          <p:nvPr/>
        </p:nvGrpSpPr>
        <p:grpSpPr>
          <a:xfrm>
            <a:off x="8471057" y="2871716"/>
            <a:ext cx="3211605" cy="665272"/>
            <a:chOff x="4162697" y="2231407"/>
            <a:chExt cx="1994263" cy="665272"/>
          </a:xfrm>
        </p:grpSpPr>
        <p:grpSp>
          <p:nvGrpSpPr>
            <p:cNvPr id="16" name="Group 15">
              <a:extLst>
                <a:ext uri="{FF2B5EF4-FFF2-40B4-BE49-F238E27FC236}">
                  <a16:creationId xmlns:a16="http://schemas.microsoft.com/office/drawing/2014/main" id="{40F9D784-DA11-3084-AC2F-CB1F02DFD0DC}"/>
                </a:ext>
              </a:extLst>
            </p:cNvPr>
            <p:cNvGrpSpPr/>
            <p:nvPr/>
          </p:nvGrpSpPr>
          <p:grpSpPr>
            <a:xfrm>
              <a:off x="4168458" y="2231407"/>
              <a:ext cx="1800472" cy="430887"/>
              <a:chOff x="4168458" y="2231407"/>
              <a:chExt cx="1800472" cy="430887"/>
            </a:xfrm>
          </p:grpSpPr>
          <p:sp>
            <p:nvSpPr>
              <p:cNvPr id="20" name="Rectangle 19">
                <a:extLst>
                  <a:ext uri="{FF2B5EF4-FFF2-40B4-BE49-F238E27FC236}">
                    <a16:creationId xmlns:a16="http://schemas.microsoft.com/office/drawing/2014/main" id="{65DAFCF1-6E50-072C-260A-3FDC3A231C29}"/>
                  </a:ext>
                </a:extLst>
              </p:cNvPr>
              <p:cNvSpPr/>
              <p:nvPr/>
            </p:nvSpPr>
            <p:spPr>
              <a:xfrm>
                <a:off x="4168458" y="2231407"/>
                <a:ext cx="148045" cy="177053"/>
              </a:xfrm>
              <a:prstGeom prst="rect">
                <a:avLst/>
              </a:prstGeom>
              <a:solidFill>
                <a:srgbClr val="D0271D"/>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400">
                  <a:solidFill>
                    <a:schemeClr val="tx1"/>
                  </a:solidFill>
                  <a:latin typeface="Taub Sans Text" pitchFamily="2" charset="0"/>
                  <a:ea typeface="Taub Sans Text" pitchFamily="2" charset="0"/>
                </a:endParaRPr>
              </a:p>
            </p:txBody>
          </p:sp>
          <p:sp>
            <p:nvSpPr>
              <p:cNvPr id="21" name="TextBox 20">
                <a:extLst>
                  <a:ext uri="{FF2B5EF4-FFF2-40B4-BE49-F238E27FC236}">
                    <a16:creationId xmlns:a16="http://schemas.microsoft.com/office/drawing/2014/main" id="{79EF44E0-1696-7A65-CD93-8C62CF5AFA5D}"/>
                  </a:ext>
                </a:extLst>
              </p:cNvPr>
              <p:cNvSpPr txBox="1"/>
              <p:nvPr/>
            </p:nvSpPr>
            <p:spPr>
              <a:xfrm>
                <a:off x="4384038" y="2231407"/>
                <a:ext cx="1584892" cy="430887"/>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s-MX" sz="1400" dirty="0">
                    <a:latin typeface="Taub Sans Text" pitchFamily="2" charset="0"/>
                    <a:ea typeface="Taub Sans Text" pitchFamily="2" charset="0"/>
                  </a:rPr>
                  <a:t>Contribuciones del empleado</a:t>
                </a:r>
              </a:p>
            </p:txBody>
          </p:sp>
        </p:grpSp>
        <p:grpSp>
          <p:nvGrpSpPr>
            <p:cNvPr id="17" name="Group 16">
              <a:extLst>
                <a:ext uri="{FF2B5EF4-FFF2-40B4-BE49-F238E27FC236}">
                  <a16:creationId xmlns:a16="http://schemas.microsoft.com/office/drawing/2014/main" id="{618229B8-9101-C179-3172-14C45A1046CD}"/>
                </a:ext>
              </a:extLst>
            </p:cNvPr>
            <p:cNvGrpSpPr/>
            <p:nvPr/>
          </p:nvGrpSpPr>
          <p:grpSpPr>
            <a:xfrm>
              <a:off x="4162697" y="2465792"/>
              <a:ext cx="1994263" cy="430887"/>
              <a:chOff x="4162697" y="2465792"/>
              <a:chExt cx="1994263" cy="430887"/>
            </a:xfrm>
          </p:grpSpPr>
          <p:sp>
            <p:nvSpPr>
              <p:cNvPr id="18" name="Rectangle 17">
                <a:extLst>
                  <a:ext uri="{FF2B5EF4-FFF2-40B4-BE49-F238E27FC236}">
                    <a16:creationId xmlns:a16="http://schemas.microsoft.com/office/drawing/2014/main" id="{4DC49A61-2784-9737-D33D-A340CAB56F24}"/>
                  </a:ext>
                </a:extLst>
              </p:cNvPr>
              <p:cNvSpPr/>
              <p:nvPr/>
            </p:nvSpPr>
            <p:spPr>
              <a:xfrm>
                <a:off x="4162697" y="2472333"/>
                <a:ext cx="148045" cy="177053"/>
              </a:xfrm>
              <a:prstGeom prst="rect">
                <a:avLst/>
              </a:prstGeom>
              <a:solidFill>
                <a:srgbClr val="FFC2C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400">
                  <a:solidFill>
                    <a:schemeClr val="tx1"/>
                  </a:solidFill>
                  <a:latin typeface="Taub Sans Text" pitchFamily="2" charset="0"/>
                  <a:ea typeface="Taub Sans Text" pitchFamily="2" charset="0"/>
                </a:endParaRPr>
              </a:p>
            </p:txBody>
          </p:sp>
          <p:sp>
            <p:nvSpPr>
              <p:cNvPr id="19" name="TextBox 18">
                <a:extLst>
                  <a:ext uri="{FF2B5EF4-FFF2-40B4-BE49-F238E27FC236}">
                    <a16:creationId xmlns:a16="http://schemas.microsoft.com/office/drawing/2014/main" id="{BC137CB3-8682-E24D-C1AE-9EB01CC6C853}"/>
                  </a:ext>
                </a:extLst>
              </p:cNvPr>
              <p:cNvSpPr txBox="1"/>
              <p:nvPr/>
            </p:nvSpPr>
            <p:spPr>
              <a:xfrm>
                <a:off x="4384038" y="2465792"/>
                <a:ext cx="1772922" cy="430887"/>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s-MX" sz="1400" dirty="0">
                    <a:latin typeface="Taub Sans Text" pitchFamily="2" charset="0"/>
                    <a:ea typeface="Taub Sans Text" pitchFamily="2" charset="0"/>
                  </a:rPr>
                  <a:t>Contribuciones paralelas del empleador</a:t>
                </a:r>
              </a:p>
            </p:txBody>
          </p:sp>
        </p:grpSp>
      </p:grpSp>
    </p:spTree>
    <p:extLst>
      <p:ext uri="{BB962C8B-B14F-4D97-AF65-F5344CB8AC3E}">
        <p14:creationId xmlns:p14="http://schemas.microsoft.com/office/powerpoint/2010/main" val="39055962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s-MX" dirty="0"/>
              <a:t>Comenzar temprano hace la diferencia</a:t>
            </a:r>
            <a:endParaRPr lang="en-US" dirty="0"/>
          </a:p>
        </p:txBody>
      </p:sp>
      <p:sp>
        <p:nvSpPr>
          <p:cNvPr id="9" name="Text Box 4">
            <a:extLst>
              <a:ext uri="{FF2B5EF4-FFF2-40B4-BE49-F238E27FC236}">
                <a16:creationId xmlns:a16="http://schemas.microsoft.com/office/drawing/2014/main" id="{4498EFA0-D373-3BF6-9293-2A99A77BC72B}"/>
              </a:ext>
            </a:extLst>
          </p:cNvPr>
          <p:cNvSpPr txBox="1">
            <a:spLocks noChangeArrowheads="1"/>
          </p:cNvSpPr>
          <p:nvPr/>
        </p:nvSpPr>
        <p:spPr bwMode="auto">
          <a:xfrm>
            <a:off x="436559" y="5518145"/>
            <a:ext cx="1131808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200" b="1">
                <a:solidFill>
                  <a:schemeClr val="bg2"/>
                </a:solidFill>
                <a:latin typeface="Arial" pitchFamily="34" charset="0"/>
                <a:ea typeface="ＭＳ Ｐゴシック" pitchFamily="34" charset="-128"/>
                <a:cs typeface="Arial" pitchFamily="34" charset="0"/>
              </a:defRPr>
            </a:lvl1pPr>
            <a:lvl2pPr marL="742950" indent="-285750">
              <a:defRPr sz="2000">
                <a:solidFill>
                  <a:srgbClr val="000000"/>
                </a:solidFill>
                <a:latin typeface="Arial" pitchFamily="34" charset="0"/>
                <a:ea typeface="Arial" pitchFamily="34" charset="0"/>
                <a:cs typeface="Arial" pitchFamily="34" charset="0"/>
              </a:defRPr>
            </a:lvl2pPr>
            <a:lvl3pPr marL="1143000" indent="-228600">
              <a:defRPr>
                <a:solidFill>
                  <a:srgbClr val="000000"/>
                </a:solidFill>
                <a:latin typeface="Arial" pitchFamily="34" charset="0"/>
                <a:ea typeface="Arial" pitchFamily="34" charset="0"/>
                <a:cs typeface="Arial" pitchFamily="34" charset="0"/>
              </a:defRPr>
            </a:lvl3pPr>
            <a:lvl4pPr marL="1600200" indent="-228600">
              <a:defRPr sz="1600">
                <a:solidFill>
                  <a:srgbClr val="000000"/>
                </a:solidFill>
                <a:latin typeface="Arial" pitchFamily="34" charset="0"/>
                <a:ea typeface="Arial" pitchFamily="34" charset="0"/>
                <a:cs typeface="Arial" pitchFamily="34" charset="0"/>
              </a:defRPr>
            </a:lvl4pPr>
            <a:lvl5pPr marL="2057400" indent="-228600">
              <a:defRPr sz="1600">
                <a:solidFill>
                  <a:srgbClr val="000000"/>
                </a:solidFill>
                <a:latin typeface="Arial" pitchFamily="34" charset="0"/>
                <a:ea typeface="Arial" pitchFamily="34" charset="0"/>
                <a:cs typeface="Arial" pitchFamily="34" charset="0"/>
              </a:defRPr>
            </a:lvl5pPr>
            <a:lvl6pPr marL="25146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6pPr>
            <a:lvl7pPr marL="29718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7pPr>
            <a:lvl8pPr marL="34290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8pPr>
            <a:lvl9pPr marL="38862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9pPr>
          </a:lstStyle>
          <a:p>
            <a:pPr algn="just">
              <a:defRPr/>
            </a:pPr>
            <a:r>
              <a:rPr lang="es-MX" sz="900" b="0" dirty="0">
                <a:solidFill>
                  <a:schemeClr val="tx1"/>
                </a:solidFill>
                <a:latin typeface="Taub Sans Text" pitchFamily="2" charset="0"/>
                <a:ea typeface="Taub Sans Text" pitchFamily="2" charset="0"/>
              </a:rPr>
              <a:t>Supone que cada cuenta gana una tasa de rendimiento anual con impuestos diferidos del 6% compuesto mensual. Esta ilustración es hipotética, no está garantizada y no pretende reflejar el desempeño de ninguna inversión específica o título. Usted debe considerar su capacidad financiera para continuar invirtiendo de manera constante en los mercados tanto en alza como en baja. Además, estas cifras no reflejan los impuestos ni ninguna comisión, gasto o cargo de ningún producto de inversiones. Generalmente, los impuestos deben abonarse en el momento del retiro y pueden aplicarse multas por retiros anticipados si se efectúan antes de los 59 años y medio. Usted debe consultar con un asesor impositivo o abogado fiscal antes de implementar decisiones basadas en los gravámenes. Voya </a:t>
            </a:r>
            <a:r>
              <a:rPr lang="es-MX" sz="900" b="0" dirty="0" err="1">
                <a:solidFill>
                  <a:schemeClr val="tx1"/>
                </a:solidFill>
                <a:latin typeface="Taub Sans Text" pitchFamily="2" charset="0"/>
                <a:ea typeface="Taub Sans Text" pitchFamily="2" charset="0"/>
              </a:rPr>
              <a:t>Financial</a:t>
            </a:r>
            <a:r>
              <a:rPr lang="es-MX" sz="900" b="0" dirty="0">
                <a:solidFill>
                  <a:schemeClr val="tx1"/>
                </a:solidFill>
                <a:latin typeface="Taub Sans Text" pitchFamily="2" charset="0"/>
                <a:ea typeface="Taub Sans Text" pitchFamily="2" charset="0"/>
              </a:rPr>
              <a:t> y sus representantes no brindan asesoramiento legal ni de impuestos.</a:t>
            </a:r>
          </a:p>
        </p:txBody>
      </p:sp>
      <p:pic>
        <p:nvPicPr>
          <p:cNvPr id="11" name="Picture 10" descr="A person sitting at a desk with a computer and a book&#10;&#10;AI-generated content may be incorrect.">
            <a:extLst>
              <a:ext uri="{FF2B5EF4-FFF2-40B4-BE49-F238E27FC236}">
                <a16:creationId xmlns:a16="http://schemas.microsoft.com/office/drawing/2014/main" id="{0E55C2A0-935D-3D73-4D6B-EDCE34937BC0}"/>
              </a:ext>
            </a:extLst>
          </p:cNvPr>
          <p:cNvPicPr>
            <a:picLocks noChangeAspect="1"/>
          </p:cNvPicPr>
          <p:nvPr/>
        </p:nvPicPr>
        <p:blipFill>
          <a:blip r:embed="rId3">
            <a:extLst>
              <a:ext uri="{28A0092B-C50C-407E-A947-70E740481C1C}">
                <a14:useLocalDpi xmlns:a14="http://schemas.microsoft.com/office/drawing/2010/main" val="0"/>
              </a:ext>
            </a:extLst>
          </a:blip>
          <a:srcRect l="43976" t="4916" r="11936" b="30918"/>
          <a:stretch/>
        </p:blipFill>
        <p:spPr>
          <a:xfrm>
            <a:off x="791571" y="1787856"/>
            <a:ext cx="1369222" cy="1323834"/>
          </a:xfrm>
          <a:prstGeom prst="rect">
            <a:avLst/>
          </a:prstGeom>
          <a:ln>
            <a:solidFill>
              <a:srgbClr val="54565A"/>
            </a:solidFill>
          </a:ln>
        </p:spPr>
      </p:pic>
      <p:pic>
        <p:nvPicPr>
          <p:cNvPr id="13" name="Picture 12" descr="A person sitting at a table with a book&#10;&#10;AI-generated content may be incorrect.">
            <a:extLst>
              <a:ext uri="{FF2B5EF4-FFF2-40B4-BE49-F238E27FC236}">
                <a16:creationId xmlns:a16="http://schemas.microsoft.com/office/drawing/2014/main" id="{7DBB9075-C69A-2F07-5D4A-651CA7E7E79A}"/>
              </a:ext>
            </a:extLst>
          </p:cNvPr>
          <p:cNvPicPr>
            <a:picLocks noChangeAspect="1"/>
          </p:cNvPicPr>
          <p:nvPr/>
        </p:nvPicPr>
        <p:blipFill>
          <a:blip r:embed="rId4">
            <a:extLst>
              <a:ext uri="{28A0092B-C50C-407E-A947-70E740481C1C}">
                <a14:useLocalDpi xmlns:a14="http://schemas.microsoft.com/office/drawing/2010/main" val="0"/>
              </a:ext>
            </a:extLst>
          </a:blip>
          <a:srcRect l="19955" r="30908" b="28772"/>
          <a:stretch/>
        </p:blipFill>
        <p:spPr>
          <a:xfrm>
            <a:off x="791571" y="3426616"/>
            <a:ext cx="1369222" cy="1323834"/>
          </a:xfrm>
          <a:prstGeom prst="rect">
            <a:avLst/>
          </a:prstGeom>
          <a:ln>
            <a:solidFill>
              <a:srgbClr val="54565A"/>
            </a:solidFill>
          </a:ln>
        </p:spPr>
      </p:pic>
      <p:sp>
        <p:nvSpPr>
          <p:cNvPr id="14" name="TextBox 13">
            <a:extLst>
              <a:ext uri="{FF2B5EF4-FFF2-40B4-BE49-F238E27FC236}">
                <a16:creationId xmlns:a16="http://schemas.microsoft.com/office/drawing/2014/main" id="{502E9470-4B67-7213-5624-701DAE193C2F}"/>
              </a:ext>
            </a:extLst>
          </p:cNvPr>
          <p:cNvSpPr txBox="1"/>
          <p:nvPr/>
        </p:nvSpPr>
        <p:spPr>
          <a:xfrm>
            <a:off x="2281758" y="2140856"/>
            <a:ext cx="1369221" cy="646331"/>
          </a:xfrm>
          <a:prstGeom prst="rect">
            <a:avLst/>
          </a:prstGeom>
          <a:noFill/>
        </p:spPr>
        <p:txBody>
          <a:bodyPr wrap="square" lIns="0" tIns="0" rIns="0" bIns="0" rtlCol="0">
            <a:spAutoFit/>
          </a:bodyPr>
          <a:lstStyle/>
          <a:p>
            <a:pPr marL="0" indent="0">
              <a:lnSpc>
                <a:spcPct val="100000"/>
              </a:lnSpc>
              <a:spcAft>
                <a:spcPts val="1200"/>
              </a:spcAft>
              <a:buClr>
                <a:schemeClr val="accent1"/>
              </a:buClr>
              <a:buFont typeface="Arial" panose="020B0604020202020204" pitchFamily="34" charset="0"/>
              <a:buNone/>
            </a:pPr>
            <a:r>
              <a:rPr lang="es-MX" sz="1400" dirty="0">
                <a:latin typeface="Taub Sans Text" pitchFamily="2" charset="0"/>
                <a:ea typeface="Taub Sans Text" pitchFamily="2" charset="0"/>
              </a:rPr>
              <a:t>De los 25 a 65 años, yo contribuí $100/mes</a:t>
            </a:r>
          </a:p>
        </p:txBody>
      </p:sp>
      <p:sp>
        <p:nvSpPr>
          <p:cNvPr id="15" name="TextBox 14">
            <a:extLst>
              <a:ext uri="{FF2B5EF4-FFF2-40B4-BE49-F238E27FC236}">
                <a16:creationId xmlns:a16="http://schemas.microsoft.com/office/drawing/2014/main" id="{953B5930-E30E-9CDC-D898-ED517524E730}"/>
              </a:ext>
            </a:extLst>
          </p:cNvPr>
          <p:cNvSpPr txBox="1"/>
          <p:nvPr/>
        </p:nvSpPr>
        <p:spPr>
          <a:xfrm>
            <a:off x="2281758" y="3765367"/>
            <a:ext cx="1369221" cy="646331"/>
          </a:xfrm>
          <a:prstGeom prst="rect">
            <a:avLst/>
          </a:prstGeom>
          <a:noFill/>
        </p:spPr>
        <p:txBody>
          <a:bodyPr wrap="square" lIns="0" tIns="0" rIns="0" bIns="0" rtlCol="0">
            <a:spAutoFit/>
          </a:bodyPr>
          <a:lstStyle/>
          <a:p>
            <a:pPr marL="0" indent="0">
              <a:lnSpc>
                <a:spcPct val="100000"/>
              </a:lnSpc>
              <a:spcAft>
                <a:spcPts val="1200"/>
              </a:spcAft>
              <a:buClr>
                <a:schemeClr val="accent1"/>
              </a:buClr>
              <a:buFont typeface="Arial" panose="020B0604020202020204" pitchFamily="34" charset="0"/>
              <a:buNone/>
            </a:pPr>
            <a:r>
              <a:rPr lang="es-MX" sz="1400" dirty="0">
                <a:latin typeface="Taub Sans Text" pitchFamily="2" charset="0"/>
                <a:ea typeface="Taub Sans Text" pitchFamily="2" charset="0"/>
              </a:rPr>
              <a:t>De los 45 a 65 años, yo contribuí $300/mes</a:t>
            </a:r>
          </a:p>
        </p:txBody>
      </p:sp>
      <p:grpSp>
        <p:nvGrpSpPr>
          <p:cNvPr id="16" name="Group 15">
            <a:extLst>
              <a:ext uri="{FF2B5EF4-FFF2-40B4-BE49-F238E27FC236}">
                <a16:creationId xmlns:a16="http://schemas.microsoft.com/office/drawing/2014/main" id="{98EA250B-C09C-B553-FF45-F000B32F5461}"/>
              </a:ext>
            </a:extLst>
          </p:cNvPr>
          <p:cNvGrpSpPr/>
          <p:nvPr/>
        </p:nvGrpSpPr>
        <p:grpSpPr>
          <a:xfrm>
            <a:off x="3958355" y="1708990"/>
            <a:ext cx="5317951" cy="1305809"/>
            <a:chOff x="2204114" y="1447172"/>
            <a:chExt cx="2142699" cy="600502"/>
          </a:xfrm>
        </p:grpSpPr>
        <p:grpSp>
          <p:nvGrpSpPr>
            <p:cNvPr id="17" name="Group 16">
              <a:extLst>
                <a:ext uri="{FF2B5EF4-FFF2-40B4-BE49-F238E27FC236}">
                  <a16:creationId xmlns:a16="http://schemas.microsoft.com/office/drawing/2014/main" id="{82C8814C-86DE-831E-5B48-AB7DBA2AC505}"/>
                </a:ext>
              </a:extLst>
            </p:cNvPr>
            <p:cNvGrpSpPr/>
            <p:nvPr/>
          </p:nvGrpSpPr>
          <p:grpSpPr>
            <a:xfrm>
              <a:off x="2204114" y="1447172"/>
              <a:ext cx="2142699" cy="600502"/>
              <a:chOff x="2204114" y="1447172"/>
              <a:chExt cx="2142699" cy="600502"/>
            </a:xfrm>
          </p:grpSpPr>
          <p:grpSp>
            <p:nvGrpSpPr>
              <p:cNvPr id="20" name="Group 19">
                <a:extLst>
                  <a:ext uri="{FF2B5EF4-FFF2-40B4-BE49-F238E27FC236}">
                    <a16:creationId xmlns:a16="http://schemas.microsoft.com/office/drawing/2014/main" id="{2D560852-1798-7AB3-2A93-0803270E80C0}"/>
                  </a:ext>
                </a:extLst>
              </p:cNvPr>
              <p:cNvGrpSpPr/>
              <p:nvPr/>
            </p:nvGrpSpPr>
            <p:grpSpPr>
              <a:xfrm>
                <a:off x="2204114" y="1447172"/>
                <a:ext cx="2142699" cy="600502"/>
                <a:chOff x="2204114" y="1447172"/>
                <a:chExt cx="2142699" cy="600502"/>
              </a:xfrm>
            </p:grpSpPr>
            <p:sp>
              <p:nvSpPr>
                <p:cNvPr id="23" name="Rectangle 22">
                  <a:extLst>
                    <a:ext uri="{FF2B5EF4-FFF2-40B4-BE49-F238E27FC236}">
                      <a16:creationId xmlns:a16="http://schemas.microsoft.com/office/drawing/2014/main" id="{7868A88E-523B-7DFE-C9B9-8FBA9FBE61B7}"/>
                    </a:ext>
                  </a:extLst>
                </p:cNvPr>
                <p:cNvSpPr/>
                <p:nvPr/>
              </p:nvSpPr>
              <p:spPr>
                <a:xfrm>
                  <a:off x="2204114" y="1447172"/>
                  <a:ext cx="675564" cy="300251"/>
                </a:xfrm>
                <a:prstGeom prst="rect">
                  <a:avLst/>
                </a:prstGeom>
                <a:solidFill>
                  <a:srgbClr val="33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24" name="Rectangle 23">
                  <a:extLst>
                    <a:ext uri="{FF2B5EF4-FFF2-40B4-BE49-F238E27FC236}">
                      <a16:creationId xmlns:a16="http://schemas.microsoft.com/office/drawing/2014/main" id="{C92D1ED5-2C55-89D2-1354-114E1DEC059D}"/>
                    </a:ext>
                  </a:extLst>
                </p:cNvPr>
                <p:cNvSpPr/>
                <p:nvPr/>
              </p:nvSpPr>
              <p:spPr>
                <a:xfrm>
                  <a:off x="2204114" y="1747423"/>
                  <a:ext cx="2142699" cy="300251"/>
                </a:xfrm>
                <a:prstGeom prst="rect">
                  <a:avLst/>
                </a:prstGeom>
                <a:solidFill>
                  <a:srgbClr val="BAC9F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grpSp>
          <p:sp>
            <p:nvSpPr>
              <p:cNvPr id="21" name="TextBox 20">
                <a:extLst>
                  <a:ext uri="{FF2B5EF4-FFF2-40B4-BE49-F238E27FC236}">
                    <a16:creationId xmlns:a16="http://schemas.microsoft.com/office/drawing/2014/main" id="{8A1D8190-2B5A-7932-C13A-AE831AD7D5D6}"/>
                  </a:ext>
                </a:extLst>
              </p:cNvPr>
              <p:cNvSpPr txBox="1"/>
              <p:nvPr/>
            </p:nvSpPr>
            <p:spPr>
              <a:xfrm>
                <a:off x="2936931" y="1513169"/>
                <a:ext cx="421755" cy="99076"/>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400" dirty="0">
                    <a:latin typeface="Taub Sans Text" pitchFamily="2" charset="0"/>
                    <a:ea typeface="Taub Sans Text" pitchFamily="2" charset="0"/>
                  </a:rPr>
                  <a:t>$48,000</a:t>
                </a:r>
              </a:p>
            </p:txBody>
          </p:sp>
          <p:sp>
            <p:nvSpPr>
              <p:cNvPr id="22" name="TextBox 21">
                <a:extLst>
                  <a:ext uri="{FF2B5EF4-FFF2-40B4-BE49-F238E27FC236}">
                    <a16:creationId xmlns:a16="http://schemas.microsoft.com/office/drawing/2014/main" id="{BD606B89-764E-1EB3-A4F6-D0CADADAB0A0}"/>
                  </a:ext>
                </a:extLst>
              </p:cNvPr>
              <p:cNvSpPr txBox="1"/>
              <p:nvPr/>
            </p:nvSpPr>
            <p:spPr>
              <a:xfrm>
                <a:off x="3922239" y="1843926"/>
                <a:ext cx="376764" cy="99076"/>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400" b="1" dirty="0">
                    <a:solidFill>
                      <a:schemeClr val="bg1"/>
                    </a:solidFill>
                    <a:latin typeface="Taub Sans Text" pitchFamily="2" charset="0"/>
                    <a:ea typeface="Taub Sans Text" pitchFamily="2" charset="0"/>
                  </a:rPr>
                  <a:t>$191,696</a:t>
                </a:r>
              </a:p>
            </p:txBody>
          </p:sp>
        </p:grpSp>
        <p:sp>
          <p:nvSpPr>
            <p:cNvPr id="18" name="TextBox 17">
              <a:extLst>
                <a:ext uri="{FF2B5EF4-FFF2-40B4-BE49-F238E27FC236}">
                  <a16:creationId xmlns:a16="http://schemas.microsoft.com/office/drawing/2014/main" id="{A21E5232-5422-A1F4-7DAE-E0A46736DB9E}"/>
                </a:ext>
              </a:extLst>
            </p:cNvPr>
            <p:cNvSpPr txBox="1"/>
            <p:nvPr/>
          </p:nvSpPr>
          <p:spPr>
            <a:xfrm>
              <a:off x="2240293" y="1499491"/>
              <a:ext cx="562766" cy="141537"/>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s-MX" sz="1000" dirty="0">
                  <a:solidFill>
                    <a:schemeClr val="bg1"/>
                  </a:solidFill>
                  <a:latin typeface="Taub Sans Text" pitchFamily="2" charset="0"/>
                  <a:ea typeface="Taub Sans Text" pitchFamily="2" charset="0"/>
                </a:rPr>
                <a:t>CONTRIBUCIONES TOTALES</a:t>
              </a:r>
            </a:p>
          </p:txBody>
        </p:sp>
      </p:grpSp>
      <p:grpSp>
        <p:nvGrpSpPr>
          <p:cNvPr id="25" name="Group 24">
            <a:extLst>
              <a:ext uri="{FF2B5EF4-FFF2-40B4-BE49-F238E27FC236}">
                <a16:creationId xmlns:a16="http://schemas.microsoft.com/office/drawing/2014/main" id="{3EC33326-4AD9-DFE1-6A76-F95CEEBB5FF9}"/>
              </a:ext>
            </a:extLst>
          </p:cNvPr>
          <p:cNvGrpSpPr/>
          <p:nvPr/>
        </p:nvGrpSpPr>
        <p:grpSpPr>
          <a:xfrm>
            <a:off x="3958355" y="3526327"/>
            <a:ext cx="5796925" cy="1323833"/>
            <a:chOff x="2204114" y="2562866"/>
            <a:chExt cx="2193877" cy="600502"/>
          </a:xfrm>
        </p:grpSpPr>
        <p:grpSp>
          <p:nvGrpSpPr>
            <p:cNvPr id="26" name="Group 25">
              <a:extLst>
                <a:ext uri="{FF2B5EF4-FFF2-40B4-BE49-F238E27FC236}">
                  <a16:creationId xmlns:a16="http://schemas.microsoft.com/office/drawing/2014/main" id="{CD726346-B544-6AE5-D4AF-3313B711745F}"/>
                </a:ext>
              </a:extLst>
            </p:cNvPr>
            <p:cNvGrpSpPr/>
            <p:nvPr/>
          </p:nvGrpSpPr>
          <p:grpSpPr>
            <a:xfrm>
              <a:off x="2204114" y="2562866"/>
              <a:ext cx="2193877" cy="600502"/>
              <a:chOff x="2204114" y="2562866"/>
              <a:chExt cx="2193877" cy="600502"/>
            </a:xfrm>
          </p:grpSpPr>
          <p:grpSp>
            <p:nvGrpSpPr>
              <p:cNvPr id="29" name="Group 28">
                <a:extLst>
                  <a:ext uri="{FF2B5EF4-FFF2-40B4-BE49-F238E27FC236}">
                    <a16:creationId xmlns:a16="http://schemas.microsoft.com/office/drawing/2014/main" id="{B67C91D7-6B81-8A3D-9AA2-4105B3DC3E6C}"/>
                  </a:ext>
                </a:extLst>
              </p:cNvPr>
              <p:cNvGrpSpPr/>
              <p:nvPr/>
            </p:nvGrpSpPr>
            <p:grpSpPr>
              <a:xfrm>
                <a:off x="2204114" y="2562866"/>
                <a:ext cx="1576316" cy="600502"/>
                <a:chOff x="2225064" y="2217760"/>
                <a:chExt cx="1576316" cy="600502"/>
              </a:xfrm>
            </p:grpSpPr>
            <p:sp>
              <p:nvSpPr>
                <p:cNvPr id="32" name="Rectangle 31">
                  <a:extLst>
                    <a:ext uri="{FF2B5EF4-FFF2-40B4-BE49-F238E27FC236}">
                      <a16:creationId xmlns:a16="http://schemas.microsoft.com/office/drawing/2014/main" id="{71AA883E-B7DE-E6A2-D5F7-33E20E8C6AC1}"/>
                    </a:ext>
                  </a:extLst>
                </p:cNvPr>
                <p:cNvSpPr/>
                <p:nvPr/>
              </p:nvSpPr>
              <p:spPr>
                <a:xfrm>
                  <a:off x="2225064" y="2518011"/>
                  <a:ext cx="914400" cy="300251"/>
                </a:xfrm>
                <a:prstGeom prst="rect">
                  <a:avLst/>
                </a:prstGeom>
                <a:solidFill>
                  <a:srgbClr val="33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bg1"/>
                    </a:solidFill>
                  </a:endParaRPr>
                </a:p>
              </p:txBody>
            </p:sp>
            <p:sp>
              <p:nvSpPr>
                <p:cNvPr id="33" name="Rectangle 32">
                  <a:extLst>
                    <a:ext uri="{FF2B5EF4-FFF2-40B4-BE49-F238E27FC236}">
                      <a16:creationId xmlns:a16="http://schemas.microsoft.com/office/drawing/2014/main" id="{C16870D1-D6A8-A543-0EA5-45DCA5F8964E}"/>
                    </a:ext>
                  </a:extLst>
                </p:cNvPr>
                <p:cNvSpPr/>
                <p:nvPr/>
              </p:nvSpPr>
              <p:spPr>
                <a:xfrm>
                  <a:off x="2225064" y="2217760"/>
                  <a:ext cx="1576316" cy="300251"/>
                </a:xfrm>
                <a:prstGeom prst="rect">
                  <a:avLst/>
                </a:prstGeom>
                <a:solidFill>
                  <a:srgbClr val="BAC9F5"/>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grpSp>
          <p:sp>
            <p:nvSpPr>
              <p:cNvPr id="30" name="TextBox 29">
                <a:extLst>
                  <a:ext uri="{FF2B5EF4-FFF2-40B4-BE49-F238E27FC236}">
                    <a16:creationId xmlns:a16="http://schemas.microsoft.com/office/drawing/2014/main" id="{070E5E49-EF1E-C2EE-9BA0-C29F78EA0869}"/>
                  </a:ext>
                </a:extLst>
              </p:cNvPr>
              <p:cNvSpPr txBox="1"/>
              <p:nvPr/>
            </p:nvSpPr>
            <p:spPr>
              <a:xfrm>
                <a:off x="3162869" y="2628352"/>
                <a:ext cx="1235122" cy="97727"/>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100" b="1" dirty="0">
                    <a:solidFill>
                      <a:schemeClr val="bg1"/>
                    </a:solidFill>
                  </a:rPr>
                  <a:t>$</a:t>
                </a:r>
                <a:r>
                  <a:rPr lang="en-US" sz="1400" b="1" dirty="0">
                    <a:solidFill>
                      <a:schemeClr val="bg1"/>
                    </a:solidFill>
                    <a:latin typeface="Taub Sans Text" pitchFamily="2" charset="0"/>
                    <a:ea typeface="Taub Sans Text" pitchFamily="2" charset="0"/>
                  </a:rPr>
                  <a:t>136,694</a:t>
                </a:r>
                <a:endParaRPr lang="en-US" sz="1100" b="1" dirty="0">
                  <a:solidFill>
                    <a:schemeClr val="bg1"/>
                  </a:solidFill>
                  <a:latin typeface="Taub Sans Text" pitchFamily="2" charset="0"/>
                  <a:ea typeface="Taub Sans Text" pitchFamily="2" charset="0"/>
                </a:endParaRPr>
              </a:p>
            </p:txBody>
          </p:sp>
          <p:sp>
            <p:nvSpPr>
              <p:cNvPr id="31" name="TextBox 30">
                <a:extLst>
                  <a:ext uri="{FF2B5EF4-FFF2-40B4-BE49-F238E27FC236}">
                    <a16:creationId xmlns:a16="http://schemas.microsoft.com/office/drawing/2014/main" id="{E962F459-10E5-CBD8-7695-4A60E0191931}"/>
                  </a:ext>
                </a:extLst>
              </p:cNvPr>
              <p:cNvSpPr txBox="1"/>
              <p:nvPr/>
            </p:nvSpPr>
            <p:spPr>
              <a:xfrm>
                <a:off x="3162869" y="2940145"/>
                <a:ext cx="1235122" cy="97727"/>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100" dirty="0">
                    <a:latin typeface="Taub Sans Text" pitchFamily="2" charset="0"/>
                    <a:ea typeface="Taub Sans Text" pitchFamily="2" charset="0"/>
                  </a:rPr>
                  <a:t>$</a:t>
                </a:r>
                <a:r>
                  <a:rPr lang="en-US" sz="1400" dirty="0">
                    <a:latin typeface="Taub Sans Text" pitchFamily="2" charset="0"/>
                    <a:ea typeface="Taub Sans Text" pitchFamily="2" charset="0"/>
                  </a:rPr>
                  <a:t>72,000</a:t>
                </a:r>
              </a:p>
            </p:txBody>
          </p:sp>
        </p:grpSp>
        <p:sp>
          <p:nvSpPr>
            <p:cNvPr id="28" name="TextBox 27">
              <a:extLst>
                <a:ext uri="{FF2B5EF4-FFF2-40B4-BE49-F238E27FC236}">
                  <a16:creationId xmlns:a16="http://schemas.microsoft.com/office/drawing/2014/main" id="{8377579C-B9E1-5797-E73C-1BD8770A898D}"/>
                </a:ext>
              </a:extLst>
            </p:cNvPr>
            <p:cNvSpPr txBox="1"/>
            <p:nvPr/>
          </p:nvSpPr>
          <p:spPr>
            <a:xfrm>
              <a:off x="2238737" y="2600748"/>
              <a:ext cx="549622" cy="69805"/>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s-MX" sz="1000" dirty="0">
                  <a:solidFill>
                    <a:srgbClr val="545759"/>
                  </a:solidFill>
                  <a:latin typeface="Taub Sans Text" pitchFamily="2" charset="0"/>
                  <a:ea typeface="Taub Sans Text" pitchFamily="2" charset="0"/>
                </a:rPr>
                <a:t>AHORROS TOTALES</a:t>
              </a:r>
            </a:p>
          </p:txBody>
        </p:sp>
      </p:grpSp>
      <p:sp>
        <p:nvSpPr>
          <p:cNvPr id="34" name="TextBox 33">
            <a:extLst>
              <a:ext uri="{FF2B5EF4-FFF2-40B4-BE49-F238E27FC236}">
                <a16:creationId xmlns:a16="http://schemas.microsoft.com/office/drawing/2014/main" id="{12F3A928-16CD-87FC-BB0A-C710FB040823}"/>
              </a:ext>
            </a:extLst>
          </p:cNvPr>
          <p:cNvSpPr txBox="1"/>
          <p:nvPr/>
        </p:nvSpPr>
        <p:spPr>
          <a:xfrm>
            <a:off x="9583682" y="2494799"/>
            <a:ext cx="1301254" cy="369332"/>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n-US" sz="1800" b="1" dirty="0">
                <a:solidFill>
                  <a:srgbClr val="334DC7"/>
                </a:solidFill>
              </a:rPr>
              <a:t>+ $</a:t>
            </a:r>
            <a:r>
              <a:rPr lang="en-US" sz="2400" b="1" dirty="0">
                <a:solidFill>
                  <a:srgbClr val="334DC7"/>
                </a:solidFill>
              </a:rPr>
              <a:t>55,002</a:t>
            </a:r>
            <a:endParaRPr lang="en-US" sz="1800" b="1" dirty="0">
              <a:solidFill>
                <a:srgbClr val="334DC7"/>
              </a:solidFill>
            </a:endParaRPr>
          </a:p>
        </p:txBody>
      </p:sp>
      <p:sp>
        <p:nvSpPr>
          <p:cNvPr id="35" name="TextBox 34">
            <a:extLst>
              <a:ext uri="{FF2B5EF4-FFF2-40B4-BE49-F238E27FC236}">
                <a16:creationId xmlns:a16="http://schemas.microsoft.com/office/drawing/2014/main" id="{644BD5A2-FD8C-77B7-88C9-90DC7938659F}"/>
              </a:ext>
            </a:extLst>
          </p:cNvPr>
          <p:cNvSpPr txBox="1"/>
          <p:nvPr/>
        </p:nvSpPr>
        <p:spPr>
          <a:xfrm>
            <a:off x="9643018" y="3076052"/>
            <a:ext cx="2027609" cy="2215991"/>
          </a:xfrm>
          <a:prstGeom prst="rect">
            <a:avLst/>
          </a:prstGeom>
          <a:noFill/>
        </p:spPr>
        <p:txBody>
          <a:bodyPr wrap="square" lIns="0" tIns="0" rIns="0" bIns="0" rtlCol="0">
            <a:spAutoFit/>
          </a:bodyPr>
          <a:lstStyle/>
          <a:p>
            <a:pPr marL="0" indent="0">
              <a:lnSpc>
                <a:spcPct val="100000"/>
              </a:lnSpc>
              <a:spcAft>
                <a:spcPts val="1200"/>
              </a:spcAft>
              <a:buClr>
                <a:schemeClr val="accent1"/>
              </a:buClr>
              <a:buFont typeface="Arial" panose="020B0604020202020204" pitchFamily="34" charset="0"/>
              <a:buNone/>
            </a:pPr>
            <a:r>
              <a:rPr lang="es-MX" sz="1600" dirty="0">
                <a:latin typeface="Taub Sans Text" pitchFamily="2" charset="0"/>
                <a:ea typeface="Taub Sans Text" pitchFamily="2" charset="0"/>
              </a:rPr>
              <a:t>Ella termina con más al contribuir antes, a pesar de que las contribuciones fueron menores. Más tiempo para crecer y una buena razón para pensar en comenzar antes.</a:t>
            </a:r>
          </a:p>
        </p:txBody>
      </p:sp>
      <p:sp>
        <p:nvSpPr>
          <p:cNvPr id="2" name="TextBox 1">
            <a:extLst>
              <a:ext uri="{FF2B5EF4-FFF2-40B4-BE49-F238E27FC236}">
                <a16:creationId xmlns:a16="http://schemas.microsoft.com/office/drawing/2014/main" id="{F384156B-0FBB-4801-08DD-D58F37B6DA9C}"/>
              </a:ext>
            </a:extLst>
          </p:cNvPr>
          <p:cNvSpPr txBox="1"/>
          <p:nvPr/>
        </p:nvSpPr>
        <p:spPr>
          <a:xfrm>
            <a:off x="4048147" y="4328645"/>
            <a:ext cx="1396725" cy="307776"/>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s-MX" sz="1000" dirty="0">
                <a:solidFill>
                  <a:schemeClr val="bg1"/>
                </a:solidFill>
                <a:latin typeface="Taub Sans Text" pitchFamily="2" charset="0"/>
                <a:ea typeface="Taub Sans Text" pitchFamily="2" charset="0"/>
              </a:rPr>
              <a:t>CONTRIBUCIONES TOTALES</a:t>
            </a:r>
          </a:p>
        </p:txBody>
      </p:sp>
      <p:sp>
        <p:nvSpPr>
          <p:cNvPr id="3" name="TextBox 2">
            <a:extLst>
              <a:ext uri="{FF2B5EF4-FFF2-40B4-BE49-F238E27FC236}">
                <a16:creationId xmlns:a16="http://schemas.microsoft.com/office/drawing/2014/main" id="{5EEFD05E-C3DE-1B4D-93DB-2E69B7AA0865}"/>
              </a:ext>
            </a:extLst>
          </p:cNvPr>
          <p:cNvSpPr txBox="1"/>
          <p:nvPr/>
        </p:nvSpPr>
        <p:spPr>
          <a:xfrm>
            <a:off x="4070555" y="2475664"/>
            <a:ext cx="1452277" cy="153888"/>
          </a:xfrm>
          <a:prstGeom prst="rect">
            <a:avLst/>
          </a:prstGeom>
          <a:noFill/>
        </p:spPr>
        <p:txBody>
          <a:bodyPr wrap="square" lIns="0" tIns="0" rIns="0" bIns="0" rtlCol="0">
            <a:spAutoFit/>
          </a:bodyPr>
          <a:lstStyle/>
          <a:p>
            <a:pPr marL="0" indent="0" algn="l">
              <a:lnSpc>
                <a:spcPct val="100000"/>
              </a:lnSpc>
              <a:spcAft>
                <a:spcPts val="1200"/>
              </a:spcAft>
              <a:buClr>
                <a:schemeClr val="accent1"/>
              </a:buClr>
              <a:buFont typeface="Arial" panose="020B0604020202020204" pitchFamily="34" charset="0"/>
              <a:buNone/>
            </a:pPr>
            <a:r>
              <a:rPr lang="es-MX" sz="1000" dirty="0">
                <a:solidFill>
                  <a:srgbClr val="545759"/>
                </a:solidFill>
                <a:latin typeface="Taub Sans Text" pitchFamily="2" charset="0"/>
                <a:ea typeface="Taub Sans Text" pitchFamily="2" charset="0"/>
              </a:rPr>
              <a:t>AHORROS TOTALES</a:t>
            </a:r>
          </a:p>
        </p:txBody>
      </p:sp>
    </p:spTree>
    <p:extLst>
      <p:ext uri="{BB962C8B-B14F-4D97-AF65-F5344CB8AC3E}">
        <p14:creationId xmlns:p14="http://schemas.microsoft.com/office/powerpoint/2010/main" val="42405358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09CCC4B2-CED8-5E28-4CD9-0E7D6727F8A0}"/>
              </a:ext>
            </a:extLst>
          </p:cNvPr>
          <p:cNvSpPr>
            <a:spLocks noGrp="1"/>
          </p:cNvSpPr>
          <p:nvPr>
            <p:ph type="title"/>
          </p:nvPr>
        </p:nvSpPr>
        <p:spPr>
          <a:xfrm>
            <a:off x="369048" y="266812"/>
            <a:ext cx="11453112" cy="575925"/>
          </a:xfrm>
        </p:spPr>
        <p:txBody>
          <a:bodyPr/>
          <a:lstStyle/>
          <a:p>
            <a:r>
              <a:rPr lang="es-MX" dirty="0"/>
              <a:t>¡Dé a sus ahorros un impulso!</a:t>
            </a:r>
            <a:endParaRPr lang="en-US" dirty="0"/>
          </a:p>
        </p:txBody>
      </p:sp>
      <p:sp>
        <p:nvSpPr>
          <p:cNvPr id="2" name="Rectangle 2">
            <a:extLst>
              <a:ext uri="{FF2B5EF4-FFF2-40B4-BE49-F238E27FC236}">
                <a16:creationId xmlns:a16="http://schemas.microsoft.com/office/drawing/2014/main" id="{B7604163-8DB1-70D0-2166-ACDC94CC5267}"/>
              </a:ext>
            </a:extLst>
          </p:cNvPr>
          <p:cNvSpPr>
            <a:spLocks noChangeArrowheads="1"/>
          </p:cNvSpPr>
          <p:nvPr/>
        </p:nvSpPr>
        <p:spPr bwMode="auto">
          <a:xfrm>
            <a:off x="877659" y="5546056"/>
            <a:ext cx="1043589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s-MX" sz="1000" dirty="0">
                <a:latin typeface="Taub Sans Text" pitchFamily="2" charset="0"/>
                <a:ea typeface="Taub Sans Text" pitchFamily="2" charset="0"/>
              </a:rPr>
              <a:t>Supone una tasa de rendimiento hipotética del 6% y contribuciones semanales. Esta ilustración es hipotética, no está garantizada y no pretende reflejar el desempeño de ninguna inversión específica. No hay ninguna certeza de que mayores contribuciones generen éxito en las inversiones. Además, estas cifras no reflejan impuestos, ni ninguna comisión o cargo a que pudiesen estar sujetas las inversiones. Las inversiones con impuesto diferido estarán sujetas a impuestos al momento del retiro. Las contribuciones sistemáticas al plan de jubilación no aseguran ganancias ni constituye una garantía contra las pérdidas.</a:t>
            </a:r>
          </a:p>
        </p:txBody>
      </p:sp>
      <p:graphicFrame>
        <p:nvGraphicFramePr>
          <p:cNvPr id="3" name="Chart 2">
            <a:extLst>
              <a:ext uri="{FF2B5EF4-FFF2-40B4-BE49-F238E27FC236}">
                <a16:creationId xmlns:a16="http://schemas.microsoft.com/office/drawing/2014/main" id="{0C23C9C2-08C5-C57F-C2AA-57C348B7BDD3}"/>
              </a:ext>
            </a:extLst>
          </p:cNvPr>
          <p:cNvGraphicFramePr/>
          <p:nvPr>
            <p:extLst>
              <p:ext uri="{D42A27DB-BD31-4B8C-83A1-F6EECF244321}">
                <p14:modId xmlns:p14="http://schemas.microsoft.com/office/powerpoint/2010/main" val="2894423350"/>
              </p:ext>
            </p:extLst>
          </p:nvPr>
        </p:nvGraphicFramePr>
        <p:xfrm>
          <a:off x="2213812" y="1155032"/>
          <a:ext cx="7283116" cy="4193591"/>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16256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98DACD1-CE18-CCB8-608F-6B5F0C39522A}"/>
              </a:ext>
            </a:extLst>
          </p:cNvPr>
          <p:cNvSpPr/>
          <p:nvPr/>
        </p:nvSpPr>
        <p:spPr>
          <a:xfrm>
            <a:off x="0" y="1094705"/>
            <a:ext cx="6096000" cy="5763296"/>
          </a:xfrm>
          <a:prstGeom prst="rect">
            <a:avLst/>
          </a:prstGeom>
          <a:solidFill>
            <a:srgbClr val="E3E3E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s-MX" dirty="0"/>
              <a:t>Dinero que sale</a:t>
            </a:r>
            <a:endParaRPr lang="en-US" dirty="0"/>
          </a:p>
        </p:txBody>
      </p:sp>
      <p:sp>
        <p:nvSpPr>
          <p:cNvPr id="7" name="H2">
            <a:extLst>
              <a:ext uri="{FF2B5EF4-FFF2-40B4-BE49-F238E27FC236}">
                <a16:creationId xmlns:a16="http://schemas.microsoft.com/office/drawing/2014/main" id="{4E14CBC1-ADF9-FD29-8678-9895A5CAE9B1}"/>
              </a:ext>
            </a:extLst>
          </p:cNvPr>
          <p:cNvSpPr>
            <a:spLocks noGrp="1"/>
          </p:cNvSpPr>
          <p:nvPr>
            <p:ph type="body" sz="quarter" idx="14"/>
          </p:nvPr>
        </p:nvSpPr>
        <p:spPr>
          <a:xfrm>
            <a:off x="369049" y="1458687"/>
            <a:ext cx="4138557" cy="648096"/>
          </a:xfrm>
        </p:spPr>
        <p:txBody>
          <a:bodyPr/>
          <a:lstStyle/>
          <a:p>
            <a:r>
              <a:rPr lang="es-MX" b="1" dirty="0"/>
              <a:t>Préstamos</a:t>
            </a:r>
          </a:p>
        </p:txBody>
      </p:sp>
      <p:sp>
        <p:nvSpPr>
          <p:cNvPr id="4" name="Content Placeholder 10">
            <a:extLst>
              <a:ext uri="{FF2B5EF4-FFF2-40B4-BE49-F238E27FC236}">
                <a16:creationId xmlns:a16="http://schemas.microsoft.com/office/drawing/2014/main" id="{DF1F45CB-FD2D-BF31-2B8F-39F692A2B138}"/>
              </a:ext>
            </a:extLst>
          </p:cNvPr>
          <p:cNvSpPr txBox="1">
            <a:spLocks/>
          </p:cNvSpPr>
          <p:nvPr/>
        </p:nvSpPr>
        <p:spPr>
          <a:xfrm>
            <a:off x="369047" y="1888257"/>
            <a:ext cx="4305983" cy="3320428"/>
          </a:xfrm>
          <a:prstGeom prst="rect">
            <a:avLst/>
          </a:prstGeom>
        </p:spPr>
        <p:txBody>
          <a:bodyPr vert="horz" wrap="square" lIns="0" tIns="0" rIns="0" bIns="0" rtlCol="0">
            <a:noAutofit/>
          </a:bodyPr>
          <a:lstStyle>
            <a:lvl1pPr marL="0" indent="0" algn="l" defTabSz="514350" rtl="0" eaLnBrk="1" latinLnBrk="0" hangingPunct="1">
              <a:lnSpc>
                <a:spcPct val="100000"/>
              </a:lnSpc>
              <a:spcBef>
                <a:spcPts val="60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3429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4pPr>
            <a:lvl5pPr marL="4572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28600" lvl="1" indent="-228600">
              <a:spcBef>
                <a:spcPts val="600"/>
              </a:spcBef>
              <a:buClr>
                <a:srgbClr val="D0271D"/>
              </a:buClr>
              <a:buFont typeface="Wingdings" panose="05000000000000000000" pitchFamily="2" charset="2"/>
              <a:buChar char="§"/>
              <a:defRPr/>
            </a:pPr>
            <a:r>
              <a:rPr lang="es-MX" sz="1800" dirty="0">
                <a:latin typeface="Taub Sans Text" pitchFamily="2" charset="0"/>
                <a:ea typeface="Taub Sans Text" pitchFamily="2" charset="0"/>
              </a:rPr>
              <a:t>Hasta dos préstamos a la vez</a:t>
            </a:r>
          </a:p>
          <a:p>
            <a:pPr marL="228600" lvl="1" indent="-228600">
              <a:spcBef>
                <a:spcPts val="600"/>
              </a:spcBef>
              <a:buClr>
                <a:srgbClr val="D0271D"/>
              </a:buClr>
              <a:buFont typeface="Wingdings" panose="05000000000000000000" pitchFamily="2" charset="2"/>
              <a:buChar char="§"/>
              <a:defRPr/>
            </a:pPr>
            <a:r>
              <a:rPr lang="es-MX" sz="1800" dirty="0">
                <a:latin typeface="Taub Sans Text" pitchFamily="2" charset="0"/>
                <a:ea typeface="Taub Sans Text" pitchFamily="2" charset="0"/>
              </a:rPr>
              <a:t>Montos mínimos: $1,000</a:t>
            </a:r>
          </a:p>
          <a:p>
            <a:pPr marL="228600" lvl="1" indent="-228600">
              <a:spcBef>
                <a:spcPts val="600"/>
              </a:spcBef>
              <a:buClr>
                <a:srgbClr val="D0271D"/>
              </a:buClr>
              <a:buFont typeface="Wingdings" panose="05000000000000000000" pitchFamily="2" charset="2"/>
              <a:buChar char="§"/>
              <a:defRPr/>
            </a:pPr>
            <a:r>
              <a:rPr lang="es-MX" sz="1800" dirty="0">
                <a:latin typeface="Taub Sans Text" pitchFamily="2" charset="0"/>
                <a:ea typeface="Taub Sans Text" pitchFamily="2" charset="0"/>
              </a:rPr>
              <a:t>Montos máximos:  50% del saldo al que tiene derecho, no más de $50,000 en un periodo de 12 meses</a:t>
            </a:r>
          </a:p>
          <a:p>
            <a:pPr marL="228600" lvl="1" indent="-228600">
              <a:spcBef>
                <a:spcPts val="600"/>
              </a:spcBef>
              <a:buClr>
                <a:srgbClr val="D0271D"/>
              </a:buClr>
              <a:buFont typeface="Wingdings" panose="05000000000000000000" pitchFamily="2" charset="2"/>
              <a:buChar char="§"/>
              <a:defRPr/>
            </a:pPr>
            <a:r>
              <a:rPr lang="es-MX" sz="1800" dirty="0">
                <a:latin typeface="Taub Sans Text" pitchFamily="2" charset="0"/>
                <a:ea typeface="Taub Sans Text" pitchFamily="2" charset="0"/>
              </a:rPr>
              <a:t>Programas de préstamos generales y residenciales </a:t>
            </a:r>
          </a:p>
          <a:p>
            <a:pPr marL="228600" lvl="1" indent="-228600">
              <a:spcBef>
                <a:spcPts val="600"/>
              </a:spcBef>
              <a:buClr>
                <a:srgbClr val="D0271D"/>
              </a:buClr>
              <a:buFont typeface="Wingdings" panose="05000000000000000000" pitchFamily="2" charset="2"/>
              <a:buChar char="§"/>
              <a:defRPr/>
            </a:pPr>
            <a:r>
              <a:rPr lang="es-MX" sz="1800" dirty="0">
                <a:latin typeface="Taub Sans Text" pitchFamily="2" charset="0"/>
                <a:ea typeface="Taub Sans Text" pitchFamily="2" charset="0"/>
              </a:rPr>
              <a:t>Tasa de interés</a:t>
            </a:r>
          </a:p>
          <a:p>
            <a:pPr marL="228600" lvl="1" indent="-228600">
              <a:spcBef>
                <a:spcPts val="600"/>
              </a:spcBef>
              <a:buClr>
                <a:srgbClr val="D0271D"/>
              </a:buClr>
              <a:buFont typeface="Wingdings" panose="05000000000000000000" pitchFamily="2" charset="2"/>
              <a:buChar char="§"/>
              <a:defRPr/>
            </a:pPr>
            <a:r>
              <a:rPr lang="es-MX" sz="1800" dirty="0">
                <a:latin typeface="Taub Sans Text" pitchFamily="2" charset="0"/>
                <a:ea typeface="Taub Sans Text" pitchFamily="2" charset="0"/>
              </a:rPr>
              <a:t>Cargo por procesamiento</a:t>
            </a:r>
          </a:p>
          <a:p>
            <a:pPr marL="233363" lvl="1" indent="-233363">
              <a:spcBef>
                <a:spcPts val="600"/>
              </a:spcBef>
              <a:buClr>
                <a:srgbClr val="D0271D"/>
              </a:buClr>
              <a:buFont typeface="Wingdings" panose="05000000000000000000" pitchFamily="2" charset="2"/>
              <a:buChar char="§"/>
              <a:defRPr/>
            </a:pPr>
            <a:endParaRPr lang="en-US" sz="1800" dirty="0">
              <a:latin typeface="Taub Sans Text" pitchFamily="2" charset="0"/>
              <a:ea typeface="Taub Sans Text" pitchFamily="2" charset="0"/>
            </a:endParaRPr>
          </a:p>
        </p:txBody>
      </p:sp>
      <p:sp>
        <p:nvSpPr>
          <p:cNvPr id="13" name="Text Box 3">
            <a:extLst>
              <a:ext uri="{FF2B5EF4-FFF2-40B4-BE49-F238E27FC236}">
                <a16:creationId xmlns:a16="http://schemas.microsoft.com/office/drawing/2014/main" id="{0DF094C6-6ED8-5F9B-24EA-8C0E310D7CE8}"/>
              </a:ext>
            </a:extLst>
          </p:cNvPr>
          <p:cNvSpPr txBox="1">
            <a:spLocks noChangeArrowheads="1"/>
          </p:cNvSpPr>
          <p:nvPr/>
        </p:nvSpPr>
        <p:spPr bwMode="auto">
          <a:xfrm>
            <a:off x="272296" y="5353743"/>
            <a:ext cx="555140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0000"/>
              </a:spcBef>
              <a:buClr>
                <a:schemeClr val="hlink"/>
              </a:buClr>
              <a:buFont typeface="Arial" charset="0"/>
              <a:buChar char="•"/>
              <a:defRPr sz="2000">
                <a:solidFill>
                  <a:srgbClr val="000066"/>
                </a:solidFill>
                <a:latin typeface="Arial" charset="0"/>
              </a:defRPr>
            </a:lvl1pPr>
            <a:lvl2pPr marL="742950" indent="-285750" eaLnBrk="0" hangingPunct="0">
              <a:spcBef>
                <a:spcPct val="30000"/>
              </a:spcBef>
              <a:buClr>
                <a:schemeClr val="hlink"/>
              </a:buClr>
              <a:buFont typeface="Arial" charset="0"/>
              <a:buChar char="•"/>
              <a:defRPr>
                <a:solidFill>
                  <a:srgbClr val="000066"/>
                </a:solidFill>
                <a:latin typeface="Arial" charset="0"/>
              </a:defRPr>
            </a:lvl2pPr>
            <a:lvl3pPr marL="1143000" indent="-228600" eaLnBrk="0" hangingPunct="0">
              <a:spcBef>
                <a:spcPct val="30000"/>
              </a:spcBef>
              <a:buClr>
                <a:schemeClr val="hlink"/>
              </a:buClr>
              <a:buFont typeface="Arial" charset="0"/>
              <a:buChar char="•"/>
              <a:defRPr sz="1600">
                <a:solidFill>
                  <a:srgbClr val="000066"/>
                </a:solidFill>
                <a:latin typeface="Arial" charset="0"/>
              </a:defRPr>
            </a:lvl3pPr>
            <a:lvl4pPr marL="1600200" indent="-228600" eaLnBrk="0" hangingPunct="0">
              <a:spcBef>
                <a:spcPct val="30000"/>
              </a:spcBef>
              <a:buClr>
                <a:schemeClr val="hlink"/>
              </a:buClr>
              <a:buFont typeface="Arial" charset="0"/>
              <a:buChar char="•"/>
              <a:defRPr sz="1600">
                <a:solidFill>
                  <a:srgbClr val="000066"/>
                </a:solidFill>
                <a:latin typeface="Arial" charset="0"/>
              </a:defRPr>
            </a:lvl4pPr>
            <a:lvl5pPr marL="2057400" indent="-228600" eaLnBrk="0" hangingPunct="0">
              <a:spcBef>
                <a:spcPct val="30000"/>
              </a:spcBef>
              <a:buClr>
                <a:schemeClr val="hlink"/>
              </a:buClr>
              <a:buFont typeface="Arial" charset="0"/>
              <a:buChar char="•"/>
              <a:defRPr sz="1600">
                <a:solidFill>
                  <a:srgbClr val="000066"/>
                </a:solidFill>
                <a:latin typeface="Arial" charset="0"/>
              </a:defRPr>
            </a:lvl5pPr>
            <a:lvl6pPr marL="25146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6pPr>
            <a:lvl7pPr marL="29718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7pPr>
            <a:lvl8pPr marL="34290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8pPr>
            <a:lvl9pPr marL="38862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9pPr>
          </a:lstStyle>
          <a:p>
            <a:pPr eaLnBrk="0" hangingPunct="0">
              <a:spcBef>
                <a:spcPts val="600"/>
              </a:spcBef>
              <a:buNone/>
              <a:defRPr/>
            </a:pPr>
            <a:r>
              <a:rPr lang="es-MX" sz="1000" b="0" dirty="0">
                <a:solidFill>
                  <a:schemeClr val="tx1"/>
                </a:solidFill>
                <a:latin typeface="Taub Sans Text" pitchFamily="2" charset="0"/>
                <a:ea typeface="Taub Sans Text" pitchFamily="2" charset="0"/>
              </a:rPr>
              <a:t>Los préstamos también pueden tener un impacto en el valor del retiro y limitar la participación en el potencial de crecimiento futuro. Antes de hacer un retiro o distribución, están obligados a revisar el Aviso especial sobre impuestos del IRS.  Este aviso puede obtenerse en el sitio web del Plan o por correo postal.  Voya </a:t>
            </a:r>
            <a:r>
              <a:rPr lang="es-MX" sz="1000" b="0" dirty="0" err="1">
                <a:solidFill>
                  <a:schemeClr val="tx1"/>
                </a:solidFill>
                <a:latin typeface="Taub Sans Text" pitchFamily="2" charset="0"/>
                <a:ea typeface="Taub Sans Text" pitchFamily="2" charset="0"/>
              </a:rPr>
              <a:t>Financial</a:t>
            </a:r>
            <a:r>
              <a:rPr lang="es-MX" sz="1000" b="0" baseline="30000" dirty="0">
                <a:solidFill>
                  <a:schemeClr val="tx1"/>
                </a:solidFill>
                <a:latin typeface="Taub Sans Text" pitchFamily="2" charset="0"/>
                <a:ea typeface="Taub Sans Text" pitchFamily="2" charset="0"/>
              </a:rPr>
              <a:t>®</a:t>
            </a:r>
            <a:r>
              <a:rPr lang="es-MX" sz="1000" b="0" dirty="0">
                <a:solidFill>
                  <a:schemeClr val="tx1"/>
                </a:solidFill>
                <a:latin typeface="Taub Sans Text" pitchFamily="2" charset="0"/>
                <a:ea typeface="Taub Sans Text" pitchFamily="2" charset="0"/>
              </a:rPr>
              <a:t> no ofrece asesoramiento legal, ni fiscal.  Consulte a sus asesores de impuestos y legales con respecto a su situación personal. Los retiros y las distribuciones del Plan pueden estar sujetos a una retención de impuestos federales del 20%. Puede que corresponda también una retención de impuesto estatal. Si usted tiene menos de 59 años y medio, le corresponde una multa impositiva del 10% por distribución prematura a menos que haya una excepción.</a:t>
            </a:r>
          </a:p>
        </p:txBody>
      </p:sp>
      <p:sp>
        <p:nvSpPr>
          <p:cNvPr id="15" name="H2">
            <a:extLst>
              <a:ext uri="{FF2B5EF4-FFF2-40B4-BE49-F238E27FC236}">
                <a16:creationId xmlns:a16="http://schemas.microsoft.com/office/drawing/2014/main" id="{2E5ADD3F-6284-E02F-E849-BC881DF6535C}"/>
              </a:ext>
            </a:extLst>
          </p:cNvPr>
          <p:cNvSpPr txBox="1">
            <a:spLocks/>
          </p:cNvSpPr>
          <p:nvPr/>
        </p:nvSpPr>
        <p:spPr>
          <a:xfrm>
            <a:off x="6344854" y="1470091"/>
            <a:ext cx="4138557"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s-MX" b="1" dirty="0"/>
              <a:t>Retiros</a:t>
            </a:r>
          </a:p>
        </p:txBody>
      </p:sp>
      <p:sp>
        <p:nvSpPr>
          <p:cNvPr id="16" name="Content Placeholder 10">
            <a:extLst>
              <a:ext uri="{FF2B5EF4-FFF2-40B4-BE49-F238E27FC236}">
                <a16:creationId xmlns:a16="http://schemas.microsoft.com/office/drawing/2014/main" id="{28B2DD76-6D87-9D6C-D602-859BA25F1DF5}"/>
              </a:ext>
            </a:extLst>
          </p:cNvPr>
          <p:cNvSpPr txBox="1">
            <a:spLocks/>
          </p:cNvSpPr>
          <p:nvPr/>
        </p:nvSpPr>
        <p:spPr>
          <a:xfrm>
            <a:off x="6344854" y="1870206"/>
            <a:ext cx="4911281" cy="1064063"/>
          </a:xfrm>
          <a:prstGeom prst="rect">
            <a:avLst/>
          </a:prstGeom>
        </p:spPr>
        <p:txBody>
          <a:bodyPr vert="horz" wrap="square" lIns="0" tIns="0" rIns="0" bIns="0" rtlCol="0">
            <a:noAutofit/>
          </a:bodyPr>
          <a:lstStyle>
            <a:lvl1pPr marL="0" indent="0" algn="l" defTabSz="514350" rtl="0" eaLnBrk="1" latinLnBrk="0" hangingPunct="1">
              <a:lnSpc>
                <a:spcPct val="100000"/>
              </a:lnSpc>
              <a:spcBef>
                <a:spcPts val="60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3429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4pPr>
            <a:lvl5pPr marL="4572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28600" lvl="1" indent="-228600">
              <a:spcBef>
                <a:spcPts val="600"/>
              </a:spcBef>
              <a:buClr>
                <a:srgbClr val="D0271D"/>
              </a:buClr>
              <a:buFont typeface="Wingdings" panose="05000000000000000000" pitchFamily="2" charset="2"/>
              <a:buChar char="§"/>
              <a:defRPr/>
            </a:pPr>
            <a:r>
              <a:rPr lang="es-MX" sz="1800" dirty="0">
                <a:latin typeface="Taub Sans Text" pitchFamily="2" charset="0"/>
                <a:ea typeface="Taub Sans Text" pitchFamily="2" charset="0"/>
              </a:rPr>
              <a:t>En caso de dificultades económicas</a:t>
            </a:r>
          </a:p>
          <a:p>
            <a:pPr marL="228600" lvl="1" indent="-228600">
              <a:spcBef>
                <a:spcPts val="600"/>
              </a:spcBef>
              <a:buClr>
                <a:srgbClr val="D0271D"/>
              </a:buClr>
              <a:buFont typeface="Wingdings" panose="05000000000000000000" pitchFamily="2" charset="2"/>
              <a:buChar char="§"/>
              <a:defRPr/>
            </a:pPr>
            <a:r>
              <a:rPr lang="es-MX" sz="1800" dirty="0">
                <a:latin typeface="Taub Sans Text" pitchFamily="2" charset="0"/>
                <a:ea typeface="Taub Sans Text" pitchFamily="2" charset="0"/>
              </a:rPr>
              <a:t>De servicio</a:t>
            </a:r>
          </a:p>
          <a:p>
            <a:pPr marL="231775" lvl="1" indent="-231775">
              <a:buClr>
                <a:srgbClr val="010035"/>
              </a:buClr>
              <a:buFont typeface="Wingdings" panose="05000000000000000000" pitchFamily="2" charset="2"/>
              <a:buChar char="§"/>
            </a:pPr>
            <a:endParaRPr lang="en-US" sz="1800" dirty="0">
              <a:latin typeface="Taub Sans Text" pitchFamily="2" charset="0"/>
              <a:ea typeface="Taub Sans Text" pitchFamily="2" charset="0"/>
            </a:endParaRPr>
          </a:p>
        </p:txBody>
      </p:sp>
      <p:sp>
        <p:nvSpPr>
          <p:cNvPr id="18" name="H2">
            <a:extLst>
              <a:ext uri="{FF2B5EF4-FFF2-40B4-BE49-F238E27FC236}">
                <a16:creationId xmlns:a16="http://schemas.microsoft.com/office/drawing/2014/main" id="{B47AA414-0611-15C2-E4BC-DD0EF129FD4F}"/>
              </a:ext>
            </a:extLst>
          </p:cNvPr>
          <p:cNvSpPr txBox="1">
            <a:spLocks/>
          </p:cNvSpPr>
          <p:nvPr/>
        </p:nvSpPr>
        <p:spPr>
          <a:xfrm>
            <a:off x="6344853" y="2857102"/>
            <a:ext cx="4138557"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s-MX" b="1" dirty="0"/>
              <a:t>Distribuciones</a:t>
            </a:r>
          </a:p>
        </p:txBody>
      </p:sp>
      <p:sp>
        <p:nvSpPr>
          <p:cNvPr id="2" name="Content Placeholder 10">
            <a:extLst>
              <a:ext uri="{FF2B5EF4-FFF2-40B4-BE49-F238E27FC236}">
                <a16:creationId xmlns:a16="http://schemas.microsoft.com/office/drawing/2014/main" id="{E6D0EB48-373D-73DC-8212-3D64ABA63265}"/>
              </a:ext>
            </a:extLst>
          </p:cNvPr>
          <p:cNvSpPr txBox="1">
            <a:spLocks/>
          </p:cNvSpPr>
          <p:nvPr/>
        </p:nvSpPr>
        <p:spPr>
          <a:xfrm>
            <a:off x="6395590" y="3197076"/>
            <a:ext cx="5136768" cy="1558554"/>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8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8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8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8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20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pPr marL="228600" lvl="1" indent="-228600">
              <a:spcBef>
                <a:spcPts val="600"/>
              </a:spcBef>
              <a:defRPr/>
            </a:pPr>
            <a:r>
              <a:rPr lang="es-MX" dirty="0"/>
              <a:t>Deje su dinero en el Plan</a:t>
            </a:r>
          </a:p>
          <a:p>
            <a:pPr marL="228600" lvl="1" indent="-228600">
              <a:spcBef>
                <a:spcPts val="600"/>
              </a:spcBef>
              <a:defRPr/>
            </a:pPr>
            <a:r>
              <a:rPr lang="es-MX" dirty="0"/>
              <a:t>Transferencia a otros planes calificados (no sujeto a impuestos hasta que se distribuya)</a:t>
            </a:r>
          </a:p>
          <a:p>
            <a:pPr marL="228600" lvl="1" indent="-228600">
              <a:spcBef>
                <a:spcPts val="600"/>
              </a:spcBef>
              <a:defRPr/>
            </a:pPr>
            <a:r>
              <a:rPr lang="es-MX" dirty="0"/>
              <a:t>Tomar un pago de suma única o recibir en cuotas (distribución sujeta a impuestos)</a:t>
            </a:r>
          </a:p>
          <a:p>
            <a:pPr marL="112713" lvl="1" indent="-112713">
              <a:spcBef>
                <a:spcPts val="600"/>
              </a:spcBef>
              <a:buClr>
                <a:srgbClr val="010035"/>
              </a:buClr>
              <a:defRPr/>
            </a:pPr>
            <a:endParaRPr lang="en-US" dirty="0">
              <a:ea typeface="ＭＳ Ｐゴシック"/>
              <a:cs typeface="Arial" panose="020B0604020202020204" pitchFamily="34" charset="0"/>
            </a:endParaRPr>
          </a:p>
        </p:txBody>
      </p:sp>
    </p:spTree>
    <p:extLst>
      <p:ext uri="{BB962C8B-B14F-4D97-AF65-F5344CB8AC3E}">
        <p14:creationId xmlns:p14="http://schemas.microsoft.com/office/powerpoint/2010/main" val="34990051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7C7A7-FDBA-DC82-5F1C-01D92448FD64}"/>
              </a:ext>
            </a:extLst>
          </p:cNvPr>
          <p:cNvSpPr>
            <a:spLocks noGrp="1"/>
          </p:cNvSpPr>
          <p:nvPr>
            <p:ph type="title"/>
          </p:nvPr>
        </p:nvSpPr>
        <p:spPr>
          <a:xfrm>
            <a:off x="369049" y="266399"/>
            <a:ext cx="4125439" cy="1107996"/>
          </a:xfrm>
        </p:spPr>
        <p:txBody>
          <a:bodyPr/>
          <a:lstStyle/>
          <a:p>
            <a:r>
              <a:rPr lang="es-MX" dirty="0"/>
              <a:t>Volatilidad del mercado</a:t>
            </a:r>
            <a:endParaRPr lang="en-US" dirty="0"/>
          </a:p>
        </p:txBody>
      </p:sp>
      <p:pic>
        <p:nvPicPr>
          <p:cNvPr id="7" name="Picture Placeholder 6" descr="A group of people looking at papers&#10;&#10;AI-generated content may be incorrect.">
            <a:extLst>
              <a:ext uri="{FF2B5EF4-FFF2-40B4-BE49-F238E27FC236}">
                <a16:creationId xmlns:a16="http://schemas.microsoft.com/office/drawing/2014/main" id="{004548E6-7524-D320-E11D-543C140630A6}"/>
              </a:ext>
            </a:extLst>
          </p:cNvPr>
          <p:cNvPicPr>
            <a:picLocks noGrp="1" noChangeAspect="1"/>
          </p:cNvPicPr>
          <p:nvPr>
            <p:ph type="pic" sz="quarter" idx="28"/>
          </p:nvPr>
        </p:nvPicPr>
        <p:blipFill>
          <a:blip r:embed="rId3">
            <a:extLst>
              <a:ext uri="{28A0092B-C50C-407E-A947-70E740481C1C}">
                <a14:useLocalDpi xmlns:a14="http://schemas.microsoft.com/office/drawing/2010/main" val="0"/>
              </a:ext>
            </a:extLst>
          </a:blip>
          <a:srcRect l="24090" r="24090"/>
          <a:stretch>
            <a:fillRect/>
          </a:stretch>
        </p:blipFill>
        <p:spPr/>
      </p:pic>
      <p:sp>
        <p:nvSpPr>
          <p:cNvPr id="8" name="TextBox 7">
            <a:extLst>
              <a:ext uri="{FF2B5EF4-FFF2-40B4-BE49-F238E27FC236}">
                <a16:creationId xmlns:a16="http://schemas.microsoft.com/office/drawing/2014/main" id="{178FDC65-003D-EC22-4828-7D9BE211FACB}"/>
              </a:ext>
            </a:extLst>
          </p:cNvPr>
          <p:cNvSpPr txBox="1"/>
          <p:nvPr/>
        </p:nvSpPr>
        <p:spPr>
          <a:xfrm>
            <a:off x="932295" y="2164215"/>
            <a:ext cx="4376684" cy="2031325"/>
          </a:xfrm>
          <a:prstGeom prst="rect">
            <a:avLst/>
          </a:prstGeom>
          <a:noFill/>
        </p:spPr>
        <p:txBody>
          <a:bodyPr wrap="square">
            <a:spAutoFit/>
          </a:bodyPr>
          <a:lstStyle/>
          <a:p>
            <a:pPr marL="285750" indent="-285750" algn="l">
              <a:buClr>
                <a:srgbClr val="D0271D"/>
              </a:buClr>
              <a:buFont typeface="Wingdings" panose="05000000000000000000" pitchFamily="2" charset="2"/>
              <a:buChar char="§"/>
            </a:pPr>
            <a:r>
              <a:rPr lang="es-MX" sz="1800" b="0" i="0" dirty="0">
                <a:solidFill>
                  <a:srgbClr val="202124"/>
                </a:solidFill>
                <a:latin typeface="Taub Sans Text" pitchFamily="2" charset="0"/>
                <a:ea typeface="Taub Sans Text" pitchFamily="2" charset="0"/>
              </a:rPr>
              <a:t>Revise su tolerancia al riesgo</a:t>
            </a:r>
          </a:p>
          <a:p>
            <a:pPr marL="285750" indent="-285750" algn="l">
              <a:buClr>
                <a:srgbClr val="D0271D"/>
              </a:buClr>
              <a:buFont typeface="Wingdings" panose="05000000000000000000" pitchFamily="2" charset="2"/>
              <a:buChar char="§"/>
            </a:pPr>
            <a:r>
              <a:rPr lang="es-MX" sz="1800" dirty="0">
                <a:solidFill>
                  <a:srgbClr val="202124"/>
                </a:solidFill>
                <a:latin typeface="Taub Sans Text" pitchFamily="2" charset="0"/>
                <a:ea typeface="Taub Sans Text" pitchFamily="2" charset="0"/>
              </a:rPr>
              <a:t>Considere su horizonte de tiempo</a:t>
            </a:r>
          </a:p>
          <a:p>
            <a:pPr marL="285750" indent="-285750" algn="l">
              <a:buClr>
                <a:srgbClr val="D0271D"/>
              </a:buClr>
              <a:buFont typeface="Wingdings" panose="05000000000000000000" pitchFamily="2" charset="2"/>
              <a:buChar char="§"/>
            </a:pPr>
            <a:r>
              <a:rPr lang="es-MX" sz="1800" b="0" i="0" dirty="0">
                <a:solidFill>
                  <a:srgbClr val="202124"/>
                </a:solidFill>
                <a:latin typeface="Taub Sans Text" pitchFamily="2" charset="0"/>
                <a:ea typeface="Taub Sans Text" pitchFamily="2" charset="0"/>
              </a:rPr>
              <a:t>Tenga una cartera diversificada</a:t>
            </a:r>
          </a:p>
          <a:p>
            <a:pPr marL="285750" indent="-285750" algn="l">
              <a:buClr>
                <a:srgbClr val="D0271D"/>
              </a:buClr>
              <a:buFont typeface="Wingdings" panose="05000000000000000000" pitchFamily="2" charset="2"/>
              <a:buChar char="§"/>
            </a:pPr>
            <a:r>
              <a:rPr lang="es-MX" sz="1800" b="0" i="0" dirty="0">
                <a:solidFill>
                  <a:srgbClr val="202124"/>
                </a:solidFill>
                <a:latin typeface="Taub Sans Text" pitchFamily="2" charset="0"/>
                <a:ea typeface="Taub Sans Text" pitchFamily="2" charset="0"/>
              </a:rPr>
              <a:t>Reequilibre su cartera según sea necesario</a:t>
            </a:r>
          </a:p>
          <a:p>
            <a:pPr algn="l"/>
            <a:endParaRPr lang="en-US" dirty="0">
              <a:solidFill>
                <a:srgbClr val="202124"/>
              </a:solidFill>
              <a:latin typeface="Taub Sans Text" pitchFamily="2" charset="0"/>
              <a:ea typeface="Taub Sans Text" pitchFamily="2" charset="0"/>
            </a:endParaRPr>
          </a:p>
          <a:p>
            <a:pPr algn="l"/>
            <a:r>
              <a:rPr lang="es-MX" sz="1800" b="1" i="0" dirty="0">
                <a:solidFill>
                  <a:srgbClr val="D0271D"/>
                </a:solidFill>
                <a:latin typeface="Taub Sans Text" pitchFamily="2" charset="0"/>
                <a:ea typeface="Taub Sans Text" pitchFamily="2" charset="0"/>
              </a:rPr>
              <a:t>¡Mantenga el rumbo!</a:t>
            </a:r>
          </a:p>
        </p:txBody>
      </p:sp>
      <p:pic>
        <p:nvPicPr>
          <p:cNvPr id="9" name="Picture 8" descr="Qr code&#10;&#10;Description automatically generated">
            <a:extLst>
              <a:ext uri="{FF2B5EF4-FFF2-40B4-BE49-F238E27FC236}">
                <a16:creationId xmlns:a16="http://schemas.microsoft.com/office/drawing/2014/main" id="{F3AAEE50-7C42-70B8-5DF8-1DB2445FCF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61852" y="4540229"/>
            <a:ext cx="1090476" cy="1090476"/>
          </a:xfrm>
          <a:prstGeom prst="rect">
            <a:avLst/>
          </a:prstGeom>
        </p:spPr>
      </p:pic>
      <p:sp>
        <p:nvSpPr>
          <p:cNvPr id="10" name="TextBox 9">
            <a:extLst>
              <a:ext uri="{FF2B5EF4-FFF2-40B4-BE49-F238E27FC236}">
                <a16:creationId xmlns:a16="http://schemas.microsoft.com/office/drawing/2014/main" id="{716C0ABA-A8A9-6A53-660C-7A6E4D208B94}"/>
              </a:ext>
            </a:extLst>
          </p:cNvPr>
          <p:cNvSpPr txBox="1"/>
          <p:nvPr/>
        </p:nvSpPr>
        <p:spPr>
          <a:xfrm>
            <a:off x="2955425" y="4669968"/>
            <a:ext cx="1823006" cy="830997"/>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s-MX" sz="1800" b="1" cap="all" dirty="0">
                <a:solidFill>
                  <a:srgbClr val="D0271D"/>
                </a:solidFill>
                <a:latin typeface="Taub Sans Text" pitchFamily="2" charset="0"/>
                <a:ea typeface="Taub Sans Text" pitchFamily="2" charset="0"/>
              </a:rPr>
              <a:t>Escanee aquí para conocer más.</a:t>
            </a:r>
          </a:p>
        </p:txBody>
      </p:sp>
    </p:spTree>
    <p:extLst>
      <p:ext uri="{BB962C8B-B14F-4D97-AF65-F5344CB8AC3E}">
        <p14:creationId xmlns:p14="http://schemas.microsoft.com/office/powerpoint/2010/main" val="16375362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E76DC6-6CC2-95EE-280E-266DAE114B2C}"/>
              </a:ext>
            </a:extLst>
          </p:cNvPr>
          <p:cNvSpPr>
            <a:spLocks noGrp="1"/>
          </p:cNvSpPr>
          <p:nvPr>
            <p:ph type="title"/>
          </p:nvPr>
        </p:nvSpPr>
        <p:spPr/>
        <p:txBody>
          <a:bodyPr/>
          <a:lstStyle/>
          <a:p>
            <a:r>
              <a:rPr lang="es-MX" dirty="0"/>
              <a:t>Tolerancia al riesgo</a:t>
            </a:r>
            <a:endParaRPr lang="en-US" dirty="0"/>
          </a:p>
        </p:txBody>
      </p:sp>
      <p:pic>
        <p:nvPicPr>
          <p:cNvPr id="11" name="Picture Placeholder 10" descr="A screenshot of a survey&#10;&#10;AI-generated content may be incorrect.">
            <a:extLst>
              <a:ext uri="{FF2B5EF4-FFF2-40B4-BE49-F238E27FC236}">
                <a16:creationId xmlns:a16="http://schemas.microsoft.com/office/drawing/2014/main" id="{68A95E25-D863-C3A3-A18E-348BA19F1C0C}"/>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l="596" r="596"/>
          <a:stretch>
            <a:fillRect/>
          </a:stretch>
        </p:blipFill>
        <p:spPr/>
      </p:pic>
      <p:sp>
        <p:nvSpPr>
          <p:cNvPr id="8" name="Rectangle 7">
            <a:extLst>
              <a:ext uri="{FF2B5EF4-FFF2-40B4-BE49-F238E27FC236}">
                <a16:creationId xmlns:a16="http://schemas.microsoft.com/office/drawing/2014/main" id="{47781DEB-E598-A480-126D-207200588367}"/>
              </a:ext>
            </a:extLst>
          </p:cNvPr>
          <p:cNvSpPr/>
          <p:nvPr/>
        </p:nvSpPr>
        <p:spPr>
          <a:xfrm>
            <a:off x="1039440" y="3028890"/>
            <a:ext cx="2268570" cy="400110"/>
          </a:xfrm>
          <a:prstGeom prst="rect">
            <a:avLst/>
          </a:prstGeom>
        </p:spPr>
        <p:txBody>
          <a:bodyPr wrap="none">
            <a:spAutoFit/>
          </a:bodyPr>
          <a:lstStyle/>
          <a:p>
            <a:r>
              <a:rPr lang="en-US" altLang="en-US" sz="2000" b="1" dirty="0">
                <a:solidFill>
                  <a:schemeClr val="bg1"/>
                </a:solidFill>
              </a:rPr>
              <a:t>Go.Voya.com/Quiz</a:t>
            </a:r>
            <a:endParaRPr lang="en-US" sz="2000" b="1" dirty="0">
              <a:solidFill>
                <a:schemeClr val="bg1"/>
              </a:solidFill>
            </a:endParaRPr>
          </a:p>
        </p:txBody>
      </p:sp>
      <p:pic>
        <p:nvPicPr>
          <p:cNvPr id="9" name="Picture 8">
            <a:extLst>
              <a:ext uri="{FF2B5EF4-FFF2-40B4-BE49-F238E27FC236}">
                <a16:creationId xmlns:a16="http://schemas.microsoft.com/office/drawing/2014/main" id="{30BE7AD5-8AD5-82DF-E1B7-EF7712D168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2778" y="3577806"/>
            <a:ext cx="1641895" cy="1641895"/>
          </a:xfrm>
          <a:prstGeom prst="rect">
            <a:avLst/>
          </a:prstGeom>
        </p:spPr>
      </p:pic>
    </p:spTree>
    <p:extLst>
      <p:ext uri="{BB962C8B-B14F-4D97-AF65-F5344CB8AC3E}">
        <p14:creationId xmlns:p14="http://schemas.microsoft.com/office/powerpoint/2010/main" val="3959602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title">
            <a:extLst>
              <a:ext uri="{FF2B5EF4-FFF2-40B4-BE49-F238E27FC236}">
                <a16:creationId xmlns:a16="http://schemas.microsoft.com/office/drawing/2014/main" id="{09CCC4B2-CED8-5E28-4CD9-0E7D6727F8A0}"/>
              </a:ext>
            </a:extLst>
          </p:cNvPr>
          <p:cNvSpPr>
            <a:spLocks noGrp="1"/>
          </p:cNvSpPr>
          <p:nvPr>
            <p:ph type="title"/>
          </p:nvPr>
        </p:nvSpPr>
        <p:spPr>
          <a:xfrm>
            <a:off x="369048" y="266812"/>
            <a:ext cx="11453112" cy="575925"/>
          </a:xfrm>
        </p:spPr>
        <p:txBody>
          <a:bodyPr/>
          <a:lstStyle/>
          <a:p>
            <a:r>
              <a:rPr lang="es-MX" dirty="0"/>
              <a:t>Riesgo vs. rendimiento</a:t>
            </a:r>
            <a:endParaRPr lang="en-US" dirty="0"/>
          </a:p>
        </p:txBody>
      </p:sp>
      <p:sp>
        <p:nvSpPr>
          <p:cNvPr id="4" name="Content Placeholder 2">
            <a:extLst>
              <a:ext uri="{FF2B5EF4-FFF2-40B4-BE49-F238E27FC236}">
                <a16:creationId xmlns:a16="http://schemas.microsoft.com/office/drawing/2014/main" id="{FE074743-DC4E-5CF5-EA9C-460DFA7C2ECB}"/>
              </a:ext>
            </a:extLst>
          </p:cNvPr>
          <p:cNvSpPr txBox="1">
            <a:spLocks/>
          </p:cNvSpPr>
          <p:nvPr/>
        </p:nvSpPr>
        <p:spPr bwMode="auto">
          <a:xfrm>
            <a:off x="241746" y="1697790"/>
            <a:ext cx="2737129" cy="4267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274320" tIns="228600" rIns="274320" bIns="228600">
            <a:spAutoFit/>
          </a:bodyPr>
          <a:lstStyle>
            <a:lvl1pPr marL="279400" indent="-279400" eaLnBrk="0" hangingPunct="0">
              <a:spcBef>
                <a:spcPts val="600"/>
              </a:spcBef>
              <a:defRPr sz="2200" b="1">
                <a:solidFill>
                  <a:schemeClr val="bg2"/>
                </a:solidFill>
                <a:latin typeface="Arial" pitchFamily="34" charset="0"/>
                <a:ea typeface="MS PGothic" pitchFamily="34" charset="-128"/>
                <a:cs typeface="Arial" pitchFamily="34" charset="0"/>
              </a:defRPr>
            </a:lvl1pPr>
            <a:lvl2pPr marL="742950" indent="-285750" eaLnBrk="0" hangingPunct="0">
              <a:spcBef>
                <a:spcPts val="600"/>
              </a:spcBef>
              <a:spcAft>
                <a:spcPts val="400"/>
              </a:spcAft>
              <a:buClr>
                <a:schemeClr val="tx2"/>
              </a:buClr>
              <a:buSzPct val="80000"/>
              <a:buFont typeface="Wingdings" pitchFamily="2" charset="2"/>
              <a:buChar char=""/>
              <a:defRPr sz="2000">
                <a:solidFill>
                  <a:srgbClr val="000000"/>
                </a:solidFill>
                <a:latin typeface="Arial" pitchFamily="34" charset="0"/>
                <a:ea typeface="Arial" pitchFamily="34" charset="0"/>
                <a:cs typeface="Arial" pitchFamily="34" charset="0"/>
              </a:defRPr>
            </a:lvl2pPr>
            <a:lvl3pPr marL="1143000" indent="-228600" eaLnBrk="0" hangingPunct="0">
              <a:spcBef>
                <a:spcPts val="400"/>
              </a:spcBef>
              <a:spcAft>
                <a:spcPts val="400"/>
              </a:spcAft>
              <a:buClr>
                <a:schemeClr val="tx2"/>
              </a:buClr>
              <a:buSzPct val="100000"/>
              <a:buFont typeface="Arial" pitchFamily="34" charset="0"/>
              <a:buChar char="–"/>
              <a:defRPr>
                <a:solidFill>
                  <a:srgbClr val="000000"/>
                </a:solidFill>
                <a:latin typeface="Arial" pitchFamily="34" charset="0"/>
                <a:ea typeface="Arial" pitchFamily="34" charset="0"/>
                <a:cs typeface="Arial" pitchFamily="34" charset="0"/>
              </a:defRPr>
            </a:lvl3pPr>
            <a:lvl4pPr marL="16002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4pPr>
            <a:lvl5pPr marL="2057400" indent="-228600" eaLnBrk="0"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5pPr>
            <a:lvl6pPr marL="2514600" indent="-228600" eaLnBrk="0" fontAlgn="base"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6pPr>
            <a:lvl7pPr marL="2971800" indent="-228600" eaLnBrk="0" fontAlgn="base"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7pPr>
            <a:lvl8pPr marL="3429000" indent="-228600" eaLnBrk="0" fontAlgn="base"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8pPr>
            <a:lvl9pPr marL="3886200" indent="-228600" eaLnBrk="0" fontAlgn="base" hangingPunct="0">
              <a:spcBef>
                <a:spcPts val="400"/>
              </a:spcBef>
              <a:spcAft>
                <a:spcPts val="400"/>
              </a:spcAft>
              <a:buClr>
                <a:schemeClr val="tx2"/>
              </a:buClr>
              <a:buSzPct val="100000"/>
              <a:buFont typeface="Arial" pitchFamily="34" charset="0"/>
              <a:buChar char="–"/>
              <a:defRPr sz="1600">
                <a:solidFill>
                  <a:srgbClr val="000000"/>
                </a:solidFill>
                <a:latin typeface="Arial" pitchFamily="34" charset="0"/>
                <a:ea typeface="Arial" pitchFamily="34" charset="0"/>
                <a:cs typeface="Arial" pitchFamily="34" charset="0"/>
              </a:defRPr>
            </a:lvl9pPr>
          </a:lstStyle>
          <a:p>
            <a:pPr marL="285750" indent="-285750" eaLnBrk="1" hangingPunct="1">
              <a:spcBef>
                <a:spcPts val="400"/>
              </a:spcBef>
              <a:spcAft>
                <a:spcPts val="400"/>
              </a:spcAft>
              <a:buClr>
                <a:srgbClr val="D0271D"/>
              </a:buClr>
              <a:buSzPct val="120000"/>
              <a:buFont typeface="Wingdings" panose="05000000000000000000" pitchFamily="2" charset="2"/>
              <a:buChar char="§"/>
            </a:pPr>
            <a:r>
              <a:rPr lang="es-MX" sz="1800" b="0" dirty="0">
                <a:solidFill>
                  <a:schemeClr val="tx1"/>
                </a:solidFill>
                <a:latin typeface="Taub Sans Text" pitchFamily="2" charset="0"/>
                <a:ea typeface="Taub Sans Text" pitchFamily="2" charset="0"/>
              </a:rPr>
              <a:t>Entienda los niveles diferentes de riesgo y recompensa</a:t>
            </a:r>
          </a:p>
          <a:p>
            <a:pPr marL="285750" indent="-285750" eaLnBrk="1" hangingPunct="1">
              <a:spcBef>
                <a:spcPts val="400"/>
              </a:spcBef>
              <a:spcAft>
                <a:spcPts val="400"/>
              </a:spcAft>
              <a:buClr>
                <a:srgbClr val="D0271D"/>
              </a:buClr>
              <a:buSzPct val="120000"/>
              <a:buFont typeface="Wingdings" panose="05000000000000000000" pitchFamily="2" charset="2"/>
              <a:buChar char="§"/>
            </a:pPr>
            <a:r>
              <a:rPr lang="es-MX" sz="1800" b="0" dirty="0">
                <a:solidFill>
                  <a:schemeClr val="tx1"/>
                </a:solidFill>
                <a:latin typeface="Taub Sans Text" pitchFamily="2" charset="0"/>
                <a:ea typeface="Taub Sans Text" pitchFamily="2" charset="0"/>
              </a:rPr>
              <a:t>Considere una mezcla de inversiones de diferentes clases de activos</a:t>
            </a:r>
          </a:p>
          <a:p>
            <a:pPr marL="285750" indent="-285750" eaLnBrk="1" hangingPunct="1">
              <a:spcBef>
                <a:spcPts val="400"/>
              </a:spcBef>
              <a:spcAft>
                <a:spcPts val="400"/>
              </a:spcAft>
              <a:buClr>
                <a:srgbClr val="D0271D"/>
              </a:buClr>
              <a:buSzPct val="120000"/>
              <a:buFont typeface="Wingdings" panose="05000000000000000000" pitchFamily="2" charset="2"/>
              <a:buChar char="§"/>
            </a:pPr>
            <a:r>
              <a:rPr lang="es-MX" sz="1800" b="0" dirty="0">
                <a:solidFill>
                  <a:schemeClr val="tx1"/>
                </a:solidFill>
                <a:latin typeface="Taub Sans Text" pitchFamily="2" charset="0"/>
                <a:ea typeface="Taub Sans Text" pitchFamily="2" charset="0"/>
              </a:rPr>
              <a:t>Revise y actualice su estrategia por lo menos una vez al año </a:t>
            </a:r>
          </a:p>
        </p:txBody>
      </p:sp>
      <p:sp>
        <p:nvSpPr>
          <p:cNvPr id="6" name="TextBox 14">
            <a:extLst>
              <a:ext uri="{FF2B5EF4-FFF2-40B4-BE49-F238E27FC236}">
                <a16:creationId xmlns:a16="http://schemas.microsoft.com/office/drawing/2014/main" id="{6DF12EEA-0795-B7E3-3620-3372B6D17987}"/>
              </a:ext>
            </a:extLst>
          </p:cNvPr>
          <p:cNvSpPr txBox="1">
            <a:spLocks noChangeArrowheads="1"/>
          </p:cNvSpPr>
          <p:nvPr/>
        </p:nvSpPr>
        <p:spPr bwMode="auto">
          <a:xfrm rot="16200000">
            <a:off x="1919312" y="3535484"/>
            <a:ext cx="339633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000066"/>
                </a:solidFill>
                <a:latin typeface="Arial" charset="0"/>
                <a:ea typeface="ＭＳ Ｐゴシック" charset="0"/>
              </a:defRPr>
            </a:lvl1pPr>
            <a:lvl2pPr marL="742950" indent="-285750">
              <a:defRPr>
                <a:solidFill>
                  <a:srgbClr val="000066"/>
                </a:solidFill>
                <a:latin typeface="Arial" charset="0"/>
                <a:ea typeface="ＭＳ Ｐゴシック" charset="0"/>
              </a:defRPr>
            </a:lvl2pPr>
            <a:lvl3pPr marL="1143000" indent="-228600">
              <a:defRPr sz="1600">
                <a:solidFill>
                  <a:srgbClr val="000066"/>
                </a:solidFill>
                <a:latin typeface="Arial" charset="0"/>
                <a:ea typeface="ＭＳ Ｐゴシック" charset="0"/>
              </a:defRPr>
            </a:lvl3pPr>
            <a:lvl4pPr marL="1600200" indent="-228600">
              <a:defRPr sz="1600">
                <a:solidFill>
                  <a:srgbClr val="000066"/>
                </a:solidFill>
                <a:latin typeface="Arial" charset="0"/>
                <a:ea typeface="ＭＳ Ｐゴシック" charset="0"/>
              </a:defRPr>
            </a:lvl4pPr>
            <a:lvl5pPr marL="2057400" indent="-228600">
              <a:defRPr sz="1600">
                <a:solidFill>
                  <a:srgbClr val="000066"/>
                </a:solidFill>
                <a:latin typeface="Arial" charset="0"/>
                <a:ea typeface="ＭＳ Ｐゴシック" charset="0"/>
              </a:defRPr>
            </a:lvl5pPr>
            <a:lvl6pPr marL="2514600" indent="-228600" eaLnBrk="0" hangingPunct="0">
              <a:defRPr sz="1600">
                <a:solidFill>
                  <a:srgbClr val="000066"/>
                </a:solidFill>
                <a:latin typeface="Arial" charset="0"/>
                <a:ea typeface="ＭＳ Ｐゴシック" charset="0"/>
              </a:defRPr>
            </a:lvl6pPr>
            <a:lvl7pPr marL="2971800" indent="-228600" eaLnBrk="0" hangingPunct="0">
              <a:defRPr sz="1600">
                <a:solidFill>
                  <a:srgbClr val="000066"/>
                </a:solidFill>
                <a:latin typeface="Arial" charset="0"/>
                <a:ea typeface="ＭＳ Ｐゴシック" charset="0"/>
              </a:defRPr>
            </a:lvl7pPr>
            <a:lvl8pPr marL="3429000" indent="-228600" eaLnBrk="0" hangingPunct="0">
              <a:defRPr sz="1600">
                <a:solidFill>
                  <a:srgbClr val="000066"/>
                </a:solidFill>
                <a:latin typeface="Arial" charset="0"/>
                <a:ea typeface="ＭＳ Ｐゴシック" charset="0"/>
              </a:defRPr>
            </a:lvl8pPr>
            <a:lvl9pPr marL="3886200" indent="-228600" eaLnBrk="0" hangingPunct="0">
              <a:defRPr sz="1600">
                <a:solidFill>
                  <a:srgbClr val="000066"/>
                </a:solidFill>
                <a:latin typeface="Arial" charset="0"/>
                <a:ea typeface="ＭＳ Ｐゴシック" charset="0"/>
              </a:defRPr>
            </a:lvl9pPr>
          </a:lstStyle>
          <a:p>
            <a:pPr algn="ctr"/>
            <a:r>
              <a:rPr lang="es-MX" sz="2000" b="1" cap="all" dirty="0">
                <a:solidFill>
                  <a:schemeClr val="tx1"/>
                </a:solidFill>
                <a:latin typeface="Taub Sans Text" pitchFamily="2" charset="0"/>
                <a:ea typeface="Taub Sans Text" pitchFamily="2" charset="0"/>
              </a:rPr>
              <a:t>Rendimiento potencial</a:t>
            </a:r>
          </a:p>
        </p:txBody>
      </p:sp>
      <p:cxnSp>
        <p:nvCxnSpPr>
          <p:cNvPr id="7" name="Straight Connector 6">
            <a:extLst>
              <a:ext uri="{FF2B5EF4-FFF2-40B4-BE49-F238E27FC236}">
                <a16:creationId xmlns:a16="http://schemas.microsoft.com/office/drawing/2014/main" id="{C0D1399F-B634-B08F-DF05-F148617840E7}"/>
              </a:ext>
            </a:extLst>
          </p:cNvPr>
          <p:cNvCxnSpPr>
            <a:cxnSpLocks/>
          </p:cNvCxnSpPr>
          <p:nvPr/>
        </p:nvCxnSpPr>
        <p:spPr>
          <a:xfrm>
            <a:off x="3999643" y="1269586"/>
            <a:ext cx="0" cy="4931909"/>
          </a:xfrm>
          <a:prstGeom prst="line">
            <a:avLst/>
          </a:prstGeom>
          <a:ln w="19050">
            <a:solidFill>
              <a:schemeClr val="tx1"/>
            </a:solidFill>
            <a:prstDash val="sysDot"/>
            <a:headEnd type="triangle"/>
          </a:ln>
          <a:effectLst/>
        </p:spPr>
        <p:style>
          <a:lnRef idx="2">
            <a:schemeClr val="accent1"/>
          </a:lnRef>
          <a:fillRef idx="0">
            <a:schemeClr val="accent1"/>
          </a:fillRef>
          <a:effectRef idx="1">
            <a:schemeClr val="accent1"/>
          </a:effectRef>
          <a:fontRef idx="minor">
            <a:schemeClr val="tx1"/>
          </a:fontRef>
        </p:style>
      </p:cxnSp>
      <p:sp>
        <p:nvSpPr>
          <p:cNvPr id="8" name="TextBox 15">
            <a:extLst>
              <a:ext uri="{FF2B5EF4-FFF2-40B4-BE49-F238E27FC236}">
                <a16:creationId xmlns:a16="http://schemas.microsoft.com/office/drawing/2014/main" id="{8C1343FD-3EC8-D0E1-8AD0-FB7BB67A23CD}"/>
              </a:ext>
            </a:extLst>
          </p:cNvPr>
          <p:cNvSpPr txBox="1">
            <a:spLocks noChangeArrowheads="1"/>
          </p:cNvSpPr>
          <p:nvPr/>
        </p:nvSpPr>
        <p:spPr bwMode="auto">
          <a:xfrm>
            <a:off x="5638416" y="6217145"/>
            <a:ext cx="273713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000066"/>
                </a:solidFill>
                <a:latin typeface="Arial" charset="0"/>
                <a:ea typeface="ＭＳ Ｐゴシック" charset="0"/>
              </a:defRPr>
            </a:lvl1pPr>
            <a:lvl2pPr marL="742950" indent="-285750">
              <a:defRPr>
                <a:solidFill>
                  <a:srgbClr val="000066"/>
                </a:solidFill>
                <a:latin typeface="Arial" charset="0"/>
                <a:ea typeface="ＭＳ Ｐゴシック" charset="0"/>
              </a:defRPr>
            </a:lvl2pPr>
            <a:lvl3pPr marL="1143000" indent="-228600">
              <a:defRPr sz="1600">
                <a:solidFill>
                  <a:srgbClr val="000066"/>
                </a:solidFill>
                <a:latin typeface="Arial" charset="0"/>
                <a:ea typeface="ＭＳ Ｐゴシック" charset="0"/>
              </a:defRPr>
            </a:lvl3pPr>
            <a:lvl4pPr marL="1600200" indent="-228600">
              <a:defRPr sz="1600">
                <a:solidFill>
                  <a:srgbClr val="000066"/>
                </a:solidFill>
                <a:latin typeface="Arial" charset="0"/>
                <a:ea typeface="ＭＳ Ｐゴシック" charset="0"/>
              </a:defRPr>
            </a:lvl4pPr>
            <a:lvl5pPr marL="2057400" indent="-228600">
              <a:defRPr sz="1600">
                <a:solidFill>
                  <a:srgbClr val="000066"/>
                </a:solidFill>
                <a:latin typeface="Arial" charset="0"/>
                <a:ea typeface="ＭＳ Ｐゴシック" charset="0"/>
              </a:defRPr>
            </a:lvl5pPr>
            <a:lvl6pPr marL="2514600" indent="-228600" eaLnBrk="0" hangingPunct="0">
              <a:defRPr sz="1600">
                <a:solidFill>
                  <a:srgbClr val="000066"/>
                </a:solidFill>
                <a:latin typeface="Arial" charset="0"/>
                <a:ea typeface="ＭＳ Ｐゴシック" charset="0"/>
              </a:defRPr>
            </a:lvl6pPr>
            <a:lvl7pPr marL="2971800" indent="-228600" eaLnBrk="0" hangingPunct="0">
              <a:defRPr sz="1600">
                <a:solidFill>
                  <a:srgbClr val="000066"/>
                </a:solidFill>
                <a:latin typeface="Arial" charset="0"/>
                <a:ea typeface="ＭＳ Ｐゴシック" charset="0"/>
              </a:defRPr>
            </a:lvl7pPr>
            <a:lvl8pPr marL="3429000" indent="-228600" eaLnBrk="0" hangingPunct="0">
              <a:defRPr sz="1600">
                <a:solidFill>
                  <a:srgbClr val="000066"/>
                </a:solidFill>
                <a:latin typeface="Arial" charset="0"/>
                <a:ea typeface="ＭＳ Ｐゴシック" charset="0"/>
              </a:defRPr>
            </a:lvl8pPr>
            <a:lvl9pPr marL="3886200" indent="-228600" eaLnBrk="0" hangingPunct="0">
              <a:defRPr sz="1600">
                <a:solidFill>
                  <a:srgbClr val="000066"/>
                </a:solidFill>
                <a:latin typeface="Arial" charset="0"/>
                <a:ea typeface="ＭＳ Ｐゴシック" charset="0"/>
              </a:defRPr>
            </a:lvl9pPr>
          </a:lstStyle>
          <a:p>
            <a:pPr algn="ctr"/>
            <a:r>
              <a:rPr lang="es-MX" sz="2000" b="1" cap="all" dirty="0">
                <a:solidFill>
                  <a:schemeClr val="tx1"/>
                </a:solidFill>
                <a:latin typeface="Taub Sans Text" pitchFamily="2" charset="0"/>
                <a:ea typeface="Taub Sans Text" pitchFamily="2" charset="0"/>
              </a:rPr>
              <a:t>Riesgo potencial</a:t>
            </a:r>
          </a:p>
        </p:txBody>
      </p:sp>
      <p:cxnSp>
        <p:nvCxnSpPr>
          <p:cNvPr id="9" name="Straight Connector 8">
            <a:extLst>
              <a:ext uri="{FF2B5EF4-FFF2-40B4-BE49-F238E27FC236}">
                <a16:creationId xmlns:a16="http://schemas.microsoft.com/office/drawing/2014/main" id="{10173EC7-B4BB-3715-4767-8CB867155EFA}"/>
              </a:ext>
            </a:extLst>
          </p:cNvPr>
          <p:cNvCxnSpPr>
            <a:cxnSpLocks/>
          </p:cNvCxnSpPr>
          <p:nvPr/>
        </p:nvCxnSpPr>
        <p:spPr>
          <a:xfrm>
            <a:off x="3999643" y="6198204"/>
            <a:ext cx="5915882" cy="0"/>
          </a:xfrm>
          <a:prstGeom prst="line">
            <a:avLst/>
          </a:prstGeom>
          <a:ln w="19050">
            <a:solidFill>
              <a:schemeClr val="tx1"/>
            </a:solidFill>
            <a:prstDash val="sysDot"/>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B14DC01-C821-87D5-73A5-033152042D47}"/>
              </a:ext>
            </a:extLst>
          </p:cNvPr>
          <p:cNvSpPr txBox="1"/>
          <p:nvPr/>
        </p:nvSpPr>
        <p:spPr>
          <a:xfrm>
            <a:off x="4965420" y="5651070"/>
            <a:ext cx="1613081" cy="184666"/>
          </a:xfrm>
          <a:prstGeom prst="rect">
            <a:avLst/>
          </a:prstGeom>
          <a:noFill/>
        </p:spPr>
        <p:txBody>
          <a:bodyPr wrap="square" lIns="0" tIns="0" rIns="0" bIns="0" rtlCol="0">
            <a:spAutoFit/>
          </a:bodyPr>
          <a:lstStyle/>
          <a:p>
            <a:pPr marL="0" indent="0">
              <a:lnSpc>
                <a:spcPct val="100000"/>
              </a:lnSpc>
              <a:spcAft>
                <a:spcPts val="1200"/>
              </a:spcAft>
              <a:buClr>
                <a:schemeClr val="accent1"/>
              </a:buClr>
              <a:buFont typeface="Arial" panose="020B0604020202020204" pitchFamily="34" charset="0"/>
              <a:buNone/>
            </a:pPr>
            <a:r>
              <a:rPr lang="es-MX" sz="1200" dirty="0">
                <a:latin typeface="Taub Sans Text" pitchFamily="2" charset="0"/>
                <a:ea typeface="Taub Sans Text" pitchFamily="2" charset="0"/>
              </a:rPr>
              <a:t>Estabilidad del capital</a:t>
            </a:r>
          </a:p>
        </p:txBody>
      </p:sp>
      <p:sp>
        <p:nvSpPr>
          <p:cNvPr id="11" name="TextBox 10">
            <a:extLst>
              <a:ext uri="{FF2B5EF4-FFF2-40B4-BE49-F238E27FC236}">
                <a16:creationId xmlns:a16="http://schemas.microsoft.com/office/drawing/2014/main" id="{D81B741B-F95E-5558-1CF3-7CE58DCB9AED}"/>
              </a:ext>
            </a:extLst>
          </p:cNvPr>
          <p:cNvSpPr txBox="1"/>
          <p:nvPr/>
        </p:nvSpPr>
        <p:spPr>
          <a:xfrm>
            <a:off x="5589857" y="4970155"/>
            <a:ext cx="920315" cy="184666"/>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s-MX" sz="1200" dirty="0">
                <a:latin typeface="Taub Sans Text" pitchFamily="2" charset="0"/>
                <a:ea typeface="Taub Sans Text" pitchFamily="2" charset="0"/>
              </a:rPr>
              <a:t>Ingresos</a:t>
            </a:r>
          </a:p>
        </p:txBody>
      </p:sp>
      <p:sp>
        <p:nvSpPr>
          <p:cNvPr id="12" name="TextBox 11">
            <a:extLst>
              <a:ext uri="{FF2B5EF4-FFF2-40B4-BE49-F238E27FC236}">
                <a16:creationId xmlns:a16="http://schemas.microsoft.com/office/drawing/2014/main" id="{E3B24B89-F2D8-2D14-6CA7-7D5BEDB310D7}"/>
              </a:ext>
            </a:extLst>
          </p:cNvPr>
          <p:cNvSpPr txBox="1"/>
          <p:nvPr/>
        </p:nvSpPr>
        <p:spPr>
          <a:xfrm>
            <a:off x="6578501" y="4223930"/>
            <a:ext cx="920315" cy="184666"/>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s-MX" sz="1200" dirty="0">
                <a:latin typeface="Taub Sans Text" pitchFamily="2" charset="0"/>
                <a:ea typeface="Taub Sans Text" pitchFamily="2" charset="0"/>
              </a:rPr>
              <a:t>Equilibrado</a:t>
            </a:r>
          </a:p>
        </p:txBody>
      </p:sp>
      <p:sp>
        <p:nvSpPr>
          <p:cNvPr id="13" name="TextBox 12">
            <a:extLst>
              <a:ext uri="{FF2B5EF4-FFF2-40B4-BE49-F238E27FC236}">
                <a16:creationId xmlns:a16="http://schemas.microsoft.com/office/drawing/2014/main" id="{A5C20A2B-993B-25F4-E5FE-2249F05DF38A}"/>
              </a:ext>
            </a:extLst>
          </p:cNvPr>
          <p:cNvSpPr txBox="1"/>
          <p:nvPr/>
        </p:nvSpPr>
        <p:spPr>
          <a:xfrm>
            <a:off x="7498816" y="3488604"/>
            <a:ext cx="1834973" cy="184666"/>
          </a:xfrm>
          <a:prstGeom prst="rect">
            <a:avLst/>
          </a:prstGeom>
          <a:noFill/>
        </p:spPr>
        <p:txBody>
          <a:bodyPr wrap="square" lIns="0" tIns="0" rIns="0" bIns="0" rtlCol="0">
            <a:spAutoFit/>
          </a:bodyPr>
          <a:lstStyle/>
          <a:p>
            <a:pPr marL="0" indent="0">
              <a:lnSpc>
                <a:spcPct val="100000"/>
              </a:lnSpc>
              <a:spcAft>
                <a:spcPts val="1200"/>
              </a:spcAft>
              <a:buClr>
                <a:schemeClr val="accent1"/>
              </a:buClr>
              <a:buFont typeface="Arial" panose="020B0604020202020204" pitchFamily="34" charset="0"/>
              <a:buNone/>
            </a:pPr>
            <a:r>
              <a:rPr lang="es-MX" sz="1200" dirty="0">
                <a:latin typeface="Taub Sans Text" pitchFamily="2" charset="0"/>
                <a:ea typeface="Taub Sans Text" pitchFamily="2" charset="0"/>
              </a:rPr>
              <a:t>Valor de gran capitalización</a:t>
            </a:r>
          </a:p>
        </p:txBody>
      </p:sp>
      <p:sp>
        <p:nvSpPr>
          <p:cNvPr id="14" name="TextBox 13">
            <a:extLst>
              <a:ext uri="{FF2B5EF4-FFF2-40B4-BE49-F238E27FC236}">
                <a16:creationId xmlns:a16="http://schemas.microsoft.com/office/drawing/2014/main" id="{7CE92E14-1480-BFCD-A28A-35CDB26558A1}"/>
              </a:ext>
            </a:extLst>
          </p:cNvPr>
          <p:cNvSpPr txBox="1"/>
          <p:nvPr/>
        </p:nvSpPr>
        <p:spPr>
          <a:xfrm>
            <a:off x="8327698" y="2759466"/>
            <a:ext cx="2351946" cy="184666"/>
          </a:xfrm>
          <a:prstGeom prst="rect">
            <a:avLst/>
          </a:prstGeom>
          <a:noFill/>
        </p:spPr>
        <p:txBody>
          <a:bodyPr wrap="square" lIns="0" tIns="0" rIns="0" bIns="0" rtlCol="0">
            <a:spAutoFit/>
          </a:bodyPr>
          <a:lstStyle/>
          <a:p>
            <a:pPr marL="0" indent="0">
              <a:lnSpc>
                <a:spcPct val="100000"/>
              </a:lnSpc>
              <a:spcAft>
                <a:spcPts val="1200"/>
              </a:spcAft>
              <a:buClr>
                <a:schemeClr val="accent1"/>
              </a:buClr>
              <a:buFont typeface="Arial" panose="020B0604020202020204" pitchFamily="34" charset="0"/>
              <a:buNone/>
            </a:pPr>
            <a:r>
              <a:rPr lang="es-MX" sz="1200" dirty="0">
                <a:latin typeface="Taub Sans Text" pitchFamily="2" charset="0"/>
                <a:ea typeface="Taub Sans Text" pitchFamily="2" charset="0"/>
              </a:rPr>
              <a:t>Crecimiento de gran capitalización</a:t>
            </a:r>
          </a:p>
        </p:txBody>
      </p:sp>
      <p:sp>
        <p:nvSpPr>
          <p:cNvPr id="15" name="TextBox 14">
            <a:extLst>
              <a:ext uri="{FF2B5EF4-FFF2-40B4-BE49-F238E27FC236}">
                <a16:creationId xmlns:a16="http://schemas.microsoft.com/office/drawing/2014/main" id="{D418B34C-FBA8-B013-405B-8C5FDF32242C}"/>
              </a:ext>
            </a:extLst>
          </p:cNvPr>
          <p:cNvSpPr txBox="1"/>
          <p:nvPr/>
        </p:nvSpPr>
        <p:spPr>
          <a:xfrm>
            <a:off x="9176586" y="1968640"/>
            <a:ext cx="1503058" cy="369332"/>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s-MX" sz="1200" dirty="0">
                <a:latin typeface="Taub Sans Text" pitchFamily="2" charset="0"/>
                <a:ea typeface="Taub Sans Text" pitchFamily="2" charset="0"/>
              </a:rPr>
              <a:t>Pequeños/medianos/especializados</a:t>
            </a:r>
          </a:p>
        </p:txBody>
      </p:sp>
      <p:sp>
        <p:nvSpPr>
          <p:cNvPr id="16" name="TextBox 15">
            <a:extLst>
              <a:ext uri="{FF2B5EF4-FFF2-40B4-BE49-F238E27FC236}">
                <a16:creationId xmlns:a16="http://schemas.microsoft.com/office/drawing/2014/main" id="{C43AFC5C-37AC-C9B1-D49A-906D0F9E5C25}"/>
              </a:ext>
            </a:extLst>
          </p:cNvPr>
          <p:cNvSpPr txBox="1"/>
          <p:nvPr/>
        </p:nvSpPr>
        <p:spPr>
          <a:xfrm>
            <a:off x="9950092" y="1330348"/>
            <a:ext cx="1426766" cy="184666"/>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s-MX" sz="1200" dirty="0">
                <a:latin typeface="Taub Sans Text" pitchFamily="2" charset="0"/>
                <a:ea typeface="Taub Sans Text" pitchFamily="2" charset="0"/>
              </a:rPr>
              <a:t>Global/Internacional</a:t>
            </a:r>
          </a:p>
        </p:txBody>
      </p:sp>
      <p:sp>
        <p:nvSpPr>
          <p:cNvPr id="17" name="Oval 16">
            <a:extLst>
              <a:ext uri="{FF2B5EF4-FFF2-40B4-BE49-F238E27FC236}">
                <a16:creationId xmlns:a16="http://schemas.microsoft.com/office/drawing/2014/main" id="{B511006C-E1BF-6B4F-5C39-3D74C624EFEE}"/>
              </a:ext>
            </a:extLst>
          </p:cNvPr>
          <p:cNvSpPr/>
          <p:nvPr/>
        </p:nvSpPr>
        <p:spPr>
          <a:xfrm>
            <a:off x="4315311" y="5414860"/>
            <a:ext cx="594220" cy="575925"/>
          </a:xfrm>
          <a:prstGeom prst="ellipse">
            <a:avLst/>
          </a:prstGeom>
          <a:solidFill>
            <a:srgbClr val="FFC2C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27" name="Oval 26">
            <a:extLst>
              <a:ext uri="{FF2B5EF4-FFF2-40B4-BE49-F238E27FC236}">
                <a16:creationId xmlns:a16="http://schemas.microsoft.com/office/drawing/2014/main" id="{7D0724DA-2EB4-2AA4-BF9F-09E489C2A859}"/>
              </a:ext>
            </a:extLst>
          </p:cNvPr>
          <p:cNvSpPr/>
          <p:nvPr/>
        </p:nvSpPr>
        <p:spPr>
          <a:xfrm>
            <a:off x="5127685" y="4708275"/>
            <a:ext cx="594220" cy="575925"/>
          </a:xfrm>
          <a:prstGeom prst="ellipse">
            <a:avLst/>
          </a:prstGeom>
          <a:solidFill>
            <a:srgbClr val="E3E3E3"/>
          </a:solidFill>
          <a:ln w="1905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28" name="Oval 27">
            <a:extLst>
              <a:ext uri="{FF2B5EF4-FFF2-40B4-BE49-F238E27FC236}">
                <a16:creationId xmlns:a16="http://schemas.microsoft.com/office/drawing/2014/main" id="{07002BBC-D092-E627-C68F-A6713B05D39D}"/>
              </a:ext>
            </a:extLst>
          </p:cNvPr>
          <p:cNvSpPr/>
          <p:nvPr/>
        </p:nvSpPr>
        <p:spPr>
          <a:xfrm>
            <a:off x="9285767" y="1114141"/>
            <a:ext cx="594220" cy="575925"/>
          </a:xfrm>
          <a:prstGeom prst="ellipse">
            <a:avLst/>
          </a:prstGeom>
          <a:solidFill>
            <a:srgbClr val="D0271D"/>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29" name="Oval 28">
            <a:extLst>
              <a:ext uri="{FF2B5EF4-FFF2-40B4-BE49-F238E27FC236}">
                <a16:creationId xmlns:a16="http://schemas.microsoft.com/office/drawing/2014/main" id="{9147FB9E-F913-BF83-2FF2-FFCFE33A9932}"/>
              </a:ext>
            </a:extLst>
          </p:cNvPr>
          <p:cNvSpPr/>
          <p:nvPr/>
        </p:nvSpPr>
        <p:spPr>
          <a:xfrm>
            <a:off x="8485669" y="1809501"/>
            <a:ext cx="594220" cy="575925"/>
          </a:xfrm>
          <a:prstGeom prst="ellipse">
            <a:avLst/>
          </a:prstGeom>
          <a:solidFill>
            <a:srgbClr val="334DC7"/>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30" name="Oval 29">
            <a:extLst>
              <a:ext uri="{FF2B5EF4-FFF2-40B4-BE49-F238E27FC236}">
                <a16:creationId xmlns:a16="http://schemas.microsoft.com/office/drawing/2014/main" id="{F97C8521-8DD6-46BB-9611-4A164D999553}"/>
              </a:ext>
            </a:extLst>
          </p:cNvPr>
          <p:cNvSpPr/>
          <p:nvPr/>
        </p:nvSpPr>
        <p:spPr>
          <a:xfrm>
            <a:off x="5984282" y="3979237"/>
            <a:ext cx="594220" cy="575925"/>
          </a:xfrm>
          <a:prstGeom prst="ellipse">
            <a:avLst/>
          </a:prstGeom>
          <a:solidFill>
            <a:srgbClr val="6E8AF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31" name="Oval 30">
            <a:extLst>
              <a:ext uri="{FF2B5EF4-FFF2-40B4-BE49-F238E27FC236}">
                <a16:creationId xmlns:a16="http://schemas.microsoft.com/office/drawing/2014/main" id="{E657D44A-2D0C-DDAF-1666-15BFCC681775}"/>
              </a:ext>
            </a:extLst>
          </p:cNvPr>
          <p:cNvSpPr/>
          <p:nvPr/>
        </p:nvSpPr>
        <p:spPr>
          <a:xfrm>
            <a:off x="7656302" y="2535632"/>
            <a:ext cx="594220" cy="575925"/>
          </a:xfrm>
          <a:prstGeom prst="ellipse">
            <a:avLst/>
          </a:prstGeom>
          <a:solidFill>
            <a:srgbClr val="545759"/>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
        <p:nvSpPr>
          <p:cNvPr id="32" name="Oval 31">
            <a:extLst>
              <a:ext uri="{FF2B5EF4-FFF2-40B4-BE49-F238E27FC236}">
                <a16:creationId xmlns:a16="http://schemas.microsoft.com/office/drawing/2014/main" id="{681C5BA1-B69E-14A5-058E-002552322DFF}"/>
              </a:ext>
            </a:extLst>
          </p:cNvPr>
          <p:cNvSpPr/>
          <p:nvPr/>
        </p:nvSpPr>
        <p:spPr>
          <a:xfrm>
            <a:off x="6833759" y="3244089"/>
            <a:ext cx="594220" cy="575925"/>
          </a:xfrm>
          <a:prstGeom prst="ellipse">
            <a:avLst/>
          </a:prstGeom>
          <a:solidFill>
            <a:srgbClr val="FF9292"/>
          </a:solidFill>
          <a:ln w="19050">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spcAft>
                <a:spcPts val="1200"/>
              </a:spcAft>
            </a:pPr>
            <a:endParaRPr lang="en-US" sz="1100">
              <a:solidFill>
                <a:schemeClr val="tx1"/>
              </a:solidFill>
            </a:endParaRPr>
          </a:p>
        </p:txBody>
      </p:sp>
    </p:spTree>
    <p:extLst>
      <p:ext uri="{BB962C8B-B14F-4D97-AF65-F5344CB8AC3E}">
        <p14:creationId xmlns:p14="http://schemas.microsoft.com/office/powerpoint/2010/main" val="2578122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30354-96C7-2197-3CD1-572B87BBB29C}"/>
              </a:ext>
            </a:extLst>
          </p:cNvPr>
          <p:cNvSpPr>
            <a:spLocks noGrp="1"/>
          </p:cNvSpPr>
          <p:nvPr>
            <p:ph type="title"/>
          </p:nvPr>
        </p:nvSpPr>
        <p:spPr/>
        <p:txBody>
          <a:bodyPr/>
          <a:lstStyle/>
          <a:p>
            <a:r>
              <a:rPr lang="es-MX" dirty="0"/>
              <a:t>Inicio de sesión por primera vez</a:t>
            </a:r>
            <a:endParaRPr lang="en-US" dirty="0"/>
          </a:p>
        </p:txBody>
      </p:sp>
      <p:pic>
        <p:nvPicPr>
          <p:cNvPr id="9" name="Picture Placeholder 8" descr="A screenshot of a web page&#10;&#10;AI-generated content may be incorrect.">
            <a:extLst>
              <a:ext uri="{FF2B5EF4-FFF2-40B4-BE49-F238E27FC236}">
                <a16:creationId xmlns:a16="http://schemas.microsoft.com/office/drawing/2014/main" id="{07A24136-4596-5F4F-6C40-EF1343B49B5E}"/>
              </a:ext>
            </a:extLst>
          </p:cNvPr>
          <p:cNvPicPr>
            <a:picLocks noGrp="1" noChangeAspect="1"/>
          </p:cNvPicPr>
          <p:nvPr>
            <p:ph type="pic" sz="quarter" idx="24"/>
          </p:nvPr>
        </p:nvPicPr>
        <p:blipFill>
          <a:blip r:embed="rId3">
            <a:extLst>
              <a:ext uri="{28A0092B-C50C-407E-A947-70E740481C1C}">
                <a14:useLocalDpi xmlns:a14="http://schemas.microsoft.com/office/drawing/2010/main" val="0"/>
              </a:ext>
            </a:extLst>
          </a:blip>
          <a:srcRect t="3773" b="3773"/>
          <a:stretch>
            <a:fillRect/>
          </a:stretch>
        </p:blipFill>
        <p:spPr/>
      </p:pic>
      <p:pic>
        <p:nvPicPr>
          <p:cNvPr id="10" name="Picture 9" descr="Qr code&#10;&#10;Description automatically generated">
            <a:extLst>
              <a:ext uri="{FF2B5EF4-FFF2-40B4-BE49-F238E27FC236}">
                <a16:creationId xmlns:a16="http://schemas.microsoft.com/office/drawing/2014/main" id="{FF83E827-B025-7050-FFFC-FB8B7D6F9B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5852" y="3402215"/>
            <a:ext cx="1368853" cy="1368853"/>
          </a:xfrm>
          <a:prstGeom prst="rect">
            <a:avLst/>
          </a:prstGeom>
        </p:spPr>
      </p:pic>
      <p:sp>
        <p:nvSpPr>
          <p:cNvPr id="11" name="TextBox 10">
            <a:extLst>
              <a:ext uri="{FF2B5EF4-FFF2-40B4-BE49-F238E27FC236}">
                <a16:creationId xmlns:a16="http://schemas.microsoft.com/office/drawing/2014/main" id="{AEC90F2E-DEC2-6392-CBDC-E75A9DBC5F36}"/>
              </a:ext>
            </a:extLst>
          </p:cNvPr>
          <p:cNvSpPr txBox="1"/>
          <p:nvPr/>
        </p:nvSpPr>
        <p:spPr>
          <a:xfrm>
            <a:off x="2358136" y="3509555"/>
            <a:ext cx="1975982" cy="1231106"/>
          </a:xfrm>
          <a:prstGeom prst="rect">
            <a:avLst/>
          </a:prstGeom>
          <a:noFill/>
        </p:spPr>
        <p:txBody>
          <a:bodyPr wrap="square" lIns="0" tIns="0" rIns="0" bIns="0" rtlCol="0">
            <a:spAutoFit/>
          </a:bodyPr>
          <a:lstStyle/>
          <a:p>
            <a:pPr marL="0" indent="0" algn="ctr">
              <a:lnSpc>
                <a:spcPct val="100000"/>
              </a:lnSpc>
              <a:spcAft>
                <a:spcPts val="1200"/>
              </a:spcAft>
              <a:buClr>
                <a:schemeClr val="accent1"/>
              </a:buClr>
              <a:buFont typeface="Arial" panose="020B0604020202020204" pitchFamily="34" charset="0"/>
              <a:buNone/>
            </a:pPr>
            <a:r>
              <a:rPr lang="es-MX" sz="2000" b="1" cap="all" dirty="0">
                <a:solidFill>
                  <a:schemeClr val="bg1"/>
                </a:solidFill>
                <a:latin typeface="Taub Sans Text" pitchFamily="2" charset="0"/>
                <a:ea typeface="Taub Sans Text" pitchFamily="2" charset="0"/>
              </a:rPr>
              <a:t>Escanee aquí para iniciar sesión en su cuenta.</a:t>
            </a:r>
          </a:p>
        </p:txBody>
      </p:sp>
    </p:spTree>
    <p:extLst>
      <p:ext uri="{BB962C8B-B14F-4D97-AF65-F5344CB8AC3E}">
        <p14:creationId xmlns:p14="http://schemas.microsoft.com/office/powerpoint/2010/main" val="16268527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6D480-81E6-BFB2-0604-79ADE96FC78E}"/>
              </a:ext>
            </a:extLst>
          </p:cNvPr>
          <p:cNvSpPr>
            <a:spLocks noGrp="1"/>
          </p:cNvSpPr>
          <p:nvPr>
            <p:ph type="title"/>
          </p:nvPr>
        </p:nvSpPr>
        <p:spPr>
          <a:xfrm>
            <a:off x="369049" y="266400"/>
            <a:ext cx="5726952" cy="861774"/>
          </a:xfrm>
        </p:spPr>
        <p:txBody>
          <a:bodyPr/>
          <a:lstStyle/>
          <a:p>
            <a:r>
              <a:rPr lang="es-MX" sz="2800" dirty="0"/>
              <a:t>La aplicación ADP Mobile </a:t>
            </a:r>
            <a:r>
              <a:rPr lang="es-MX" sz="2800" dirty="0" err="1"/>
              <a:t>Solutions</a:t>
            </a:r>
            <a:endParaRPr lang="en-US" dirty="0"/>
          </a:p>
        </p:txBody>
      </p:sp>
      <p:pic>
        <p:nvPicPr>
          <p:cNvPr id="13" name="Picture Placeholder 12" descr="A screenshot of a phone&#10;&#10;AI-generated content may be incorrect.">
            <a:extLst>
              <a:ext uri="{FF2B5EF4-FFF2-40B4-BE49-F238E27FC236}">
                <a16:creationId xmlns:a16="http://schemas.microsoft.com/office/drawing/2014/main" id="{BEA18FCB-67DD-5313-51FE-2340A3C4563E}"/>
              </a:ext>
            </a:extLst>
          </p:cNvPr>
          <p:cNvPicPr>
            <a:picLocks noGrp="1" noChangeAspect="1"/>
          </p:cNvPicPr>
          <p:nvPr>
            <p:ph type="pic" sz="quarter" idx="16"/>
          </p:nvPr>
        </p:nvPicPr>
        <p:blipFill>
          <a:blip r:embed="rId3">
            <a:extLst>
              <a:ext uri="{28A0092B-C50C-407E-A947-70E740481C1C}">
                <a14:useLocalDpi xmlns:a14="http://schemas.microsoft.com/office/drawing/2010/main" val="0"/>
              </a:ext>
            </a:extLst>
          </a:blip>
          <a:srcRect l="7457" r="7457"/>
          <a:stretch>
            <a:fillRect/>
          </a:stretch>
        </p:blipFill>
        <p:spPr/>
      </p:pic>
      <p:sp>
        <p:nvSpPr>
          <p:cNvPr id="7" name="Text Placeholder 6">
            <a:extLst>
              <a:ext uri="{FF2B5EF4-FFF2-40B4-BE49-F238E27FC236}">
                <a16:creationId xmlns:a16="http://schemas.microsoft.com/office/drawing/2014/main" id="{2AC165BF-05E9-BF3C-354F-4B06D352278E}"/>
              </a:ext>
            </a:extLst>
          </p:cNvPr>
          <p:cNvSpPr txBox="1">
            <a:spLocks noGrp="1"/>
          </p:cNvSpPr>
          <p:nvPr>
            <p:ph type="body" sz="quarter" idx="13"/>
          </p:nvPr>
        </p:nvSpPr>
        <p:spPr>
          <a:xfrm>
            <a:off x="368300" y="1878019"/>
            <a:ext cx="5727700" cy="2462213"/>
          </a:xfrm>
          <a:prstGeom prst="rect">
            <a:avLst/>
          </a:prstGeom>
          <a:noFill/>
        </p:spPr>
        <p:txBody>
          <a:bodyPr wrap="square">
            <a:spAutoFit/>
          </a:bodyPr>
          <a:lstStyle/>
          <a:p>
            <a:pPr marL="342900" marR="0" indent="-342900">
              <a:spcBef>
                <a:spcPts val="0"/>
              </a:spcBef>
              <a:buClr>
                <a:srgbClr val="D0271D"/>
              </a:buClr>
              <a:buFont typeface="Wingdings" panose="05000000000000000000" pitchFamily="2" charset="2"/>
              <a:buChar char="§"/>
            </a:pPr>
            <a:r>
              <a:rPr lang="es-MX" sz="2000" dirty="0">
                <a:ea typeface="Calibri" panose="020F0502020204030204" pitchFamily="34" charset="0"/>
                <a:cs typeface="Times New Roman" panose="02020603050405020304" pitchFamily="18" charset="0"/>
              </a:rPr>
              <a:t>Inscribirse en el Plan,</a:t>
            </a:r>
          </a:p>
          <a:p>
            <a:pPr marL="342900" marR="0" indent="-342900">
              <a:spcBef>
                <a:spcPts val="0"/>
              </a:spcBef>
              <a:buClr>
                <a:srgbClr val="D0271D"/>
              </a:buClr>
              <a:buFont typeface="Wingdings" panose="05000000000000000000" pitchFamily="2" charset="2"/>
              <a:buChar char="§"/>
            </a:pPr>
            <a:r>
              <a:rPr lang="es-MX" sz="2000" dirty="0">
                <a:ea typeface="Calibri" panose="020F0502020204030204" pitchFamily="34" charset="0"/>
                <a:cs typeface="Times New Roman" panose="02020603050405020304" pitchFamily="18" charset="0"/>
              </a:rPr>
              <a:t>Hacer una transferencia de fondos,</a:t>
            </a:r>
          </a:p>
          <a:p>
            <a:pPr marL="342900" marR="0" indent="-342900">
              <a:spcBef>
                <a:spcPts val="0"/>
              </a:spcBef>
              <a:buClr>
                <a:srgbClr val="D0271D"/>
              </a:buClr>
              <a:buFont typeface="Wingdings" panose="05000000000000000000" pitchFamily="2" charset="2"/>
              <a:buChar char="§"/>
            </a:pPr>
            <a:r>
              <a:rPr lang="es-MX" sz="2000" dirty="0">
                <a:ea typeface="Calibri" panose="020F0502020204030204" pitchFamily="34" charset="0"/>
                <a:cs typeface="Times New Roman" panose="02020603050405020304" pitchFamily="18" charset="0"/>
              </a:rPr>
              <a:t>Cambiar el monto de sus contribuciones,</a:t>
            </a:r>
          </a:p>
          <a:p>
            <a:pPr marL="342900" marR="0" indent="-342900">
              <a:spcBef>
                <a:spcPts val="0"/>
              </a:spcBef>
              <a:buClr>
                <a:srgbClr val="D0271D"/>
              </a:buClr>
              <a:buFont typeface="Wingdings" panose="05000000000000000000" pitchFamily="2" charset="2"/>
              <a:buChar char="§"/>
            </a:pPr>
            <a:r>
              <a:rPr lang="es-MX" sz="2000" dirty="0">
                <a:solidFill>
                  <a:srgbClr val="000000"/>
                </a:solidFill>
                <a:ea typeface="Calibri" panose="020F0502020204030204" pitchFamily="34" charset="0"/>
                <a:cs typeface="Calibri" panose="020F0502020204030204" pitchFamily="34" charset="0"/>
              </a:rPr>
              <a:t>Cambiar cómo se invertirán sus contribuciones futuras,</a:t>
            </a:r>
          </a:p>
          <a:p>
            <a:pPr marR="0">
              <a:spcBef>
                <a:spcPts val="0"/>
              </a:spcBef>
              <a:buClr>
                <a:srgbClr val="D0271D"/>
              </a:buClr>
            </a:pPr>
            <a:r>
              <a:rPr lang="es-MX" sz="2000" dirty="0">
                <a:solidFill>
                  <a:srgbClr val="000000"/>
                </a:solidFill>
                <a:ea typeface="Calibri" panose="020F0502020204030204" pitchFamily="34" charset="0"/>
                <a:cs typeface="Calibri" panose="020F0502020204030204" pitchFamily="34" charset="0"/>
              </a:rPr>
              <a:t>Y más...</a:t>
            </a:r>
          </a:p>
        </p:txBody>
      </p:sp>
      <p:grpSp>
        <p:nvGrpSpPr>
          <p:cNvPr id="8" name="Group 7">
            <a:extLst>
              <a:ext uri="{FF2B5EF4-FFF2-40B4-BE49-F238E27FC236}">
                <a16:creationId xmlns:a16="http://schemas.microsoft.com/office/drawing/2014/main" id="{4D3E6337-32D3-735B-BC21-D4073753C113}"/>
              </a:ext>
            </a:extLst>
          </p:cNvPr>
          <p:cNvGrpSpPr/>
          <p:nvPr/>
        </p:nvGrpSpPr>
        <p:grpSpPr>
          <a:xfrm>
            <a:off x="1505818" y="5111922"/>
            <a:ext cx="2609669" cy="430887"/>
            <a:chOff x="3228439" y="4257021"/>
            <a:chExt cx="2609669" cy="430887"/>
          </a:xfrm>
        </p:grpSpPr>
        <p:pic>
          <p:nvPicPr>
            <p:cNvPr id="9" name="Picture 8" descr="Text&#10;&#10;Description automatically generated with medium confidence">
              <a:extLst>
                <a:ext uri="{FF2B5EF4-FFF2-40B4-BE49-F238E27FC236}">
                  <a16:creationId xmlns:a16="http://schemas.microsoft.com/office/drawing/2014/main" id="{B65FBF47-AA8B-5F7B-ECCA-6EEC0423E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7937" y="4257470"/>
              <a:ext cx="1190171" cy="415176"/>
            </a:xfrm>
            <a:prstGeom prst="rect">
              <a:avLst/>
            </a:prstGeom>
          </p:spPr>
        </p:pic>
        <p:pic>
          <p:nvPicPr>
            <p:cNvPr id="10" name="Picture 8" descr="App Store PNG Logo, Apple Store (iOS) icon Free Download - Free Transparent  PNG Logos">
              <a:extLst>
                <a:ext uri="{FF2B5EF4-FFF2-40B4-BE49-F238E27FC236}">
                  <a16:creationId xmlns:a16="http://schemas.microsoft.com/office/drawing/2014/main" id="{658F068E-D8CA-43F1-38C4-9AF1E9566DE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3228439" y="4257021"/>
              <a:ext cx="1349411" cy="43088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Rectangle 10">
            <a:extLst>
              <a:ext uri="{FF2B5EF4-FFF2-40B4-BE49-F238E27FC236}">
                <a16:creationId xmlns:a16="http://schemas.microsoft.com/office/drawing/2014/main" id="{FE3273EC-04F5-F494-0DC7-D73F1655DB80}"/>
              </a:ext>
            </a:extLst>
          </p:cNvPr>
          <p:cNvSpPr/>
          <p:nvPr/>
        </p:nvSpPr>
        <p:spPr>
          <a:xfrm>
            <a:off x="914401" y="5699120"/>
            <a:ext cx="4042322" cy="485628"/>
          </a:xfrm>
          <a:prstGeom prst="rect">
            <a:avLst/>
          </a:prstGeom>
          <a:noFill/>
          <a:ln w="38100">
            <a:noFill/>
            <a:miter lim="800000"/>
          </a:ln>
        </p:spPr>
        <p:txBody>
          <a:bodyPr wrap="square" lIns="0" tIns="0" rIns="0" bIns="0" anchor="t" anchorCtr="0">
            <a:noAutofit/>
          </a:bodyPr>
          <a:lstStyle/>
          <a:p>
            <a:pPr defTabSz="1219078">
              <a:spcBef>
                <a:spcPts val="600"/>
              </a:spcBef>
            </a:pPr>
            <a:r>
              <a:rPr lang="es-MX" sz="1000" dirty="0">
                <a:latin typeface="Taub Sans Text" pitchFamily="2" charset="0"/>
                <a:ea typeface="Taub Sans Text" pitchFamily="2" charset="0"/>
              </a:rPr>
              <a:t>Apple, el logotipo de Apple y iPhone son marcas comerciales registradas de Apple Inc., registradas en los EE.UU. y en otros países. App Store es una marca de servicio de Apple Inc. Android es una marca comercial de Google LLC y Google Play es un servicio proporcionado por Google LLC.</a:t>
            </a:r>
          </a:p>
        </p:txBody>
      </p:sp>
      <p:sp>
        <p:nvSpPr>
          <p:cNvPr id="14" name="Subtitle">
            <a:extLst>
              <a:ext uri="{FF2B5EF4-FFF2-40B4-BE49-F238E27FC236}">
                <a16:creationId xmlns:a16="http://schemas.microsoft.com/office/drawing/2014/main" id="{50E4C43A-C7B9-B50E-7C1F-B8F820BF471D}"/>
              </a:ext>
            </a:extLst>
          </p:cNvPr>
          <p:cNvSpPr>
            <a:spLocks noGrp="1"/>
          </p:cNvSpPr>
          <p:nvPr>
            <p:ph type="body" sz="quarter" idx="15"/>
          </p:nvPr>
        </p:nvSpPr>
        <p:spPr>
          <a:xfrm>
            <a:off x="368300" y="1338970"/>
            <a:ext cx="5726952" cy="328252"/>
          </a:xfrm>
        </p:spPr>
        <p:txBody>
          <a:bodyPr/>
          <a:lstStyle/>
          <a:p>
            <a:r>
              <a:rPr lang="es-MX" dirty="0"/>
              <a:t>Acceso simple, seguro y en tiempo real</a:t>
            </a:r>
          </a:p>
        </p:txBody>
      </p:sp>
    </p:spTree>
    <p:extLst>
      <p:ext uri="{BB962C8B-B14F-4D97-AF65-F5344CB8AC3E}">
        <p14:creationId xmlns:p14="http://schemas.microsoft.com/office/powerpoint/2010/main" val="34207394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ection divider">
            <a:extLst>
              <a:ext uri="{FF2B5EF4-FFF2-40B4-BE49-F238E27FC236}">
                <a16:creationId xmlns:a16="http://schemas.microsoft.com/office/drawing/2014/main" id="{23F49966-DAD2-51B5-B6F7-A82B670BCB90}"/>
              </a:ext>
            </a:extLst>
          </p:cNvPr>
          <p:cNvSpPr>
            <a:spLocks noGrp="1"/>
          </p:cNvSpPr>
          <p:nvPr>
            <p:ph type="title" idx="4294967295"/>
          </p:nvPr>
        </p:nvSpPr>
        <p:spPr>
          <a:xfrm>
            <a:off x="560315" y="3855140"/>
            <a:ext cx="11072958" cy="83099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s-MX" sz="5400" dirty="0">
                <a:solidFill>
                  <a:schemeClr val="bg1"/>
                </a:solidFill>
                <a:latin typeface="Taub Sans Text" pitchFamily="2" charset="0"/>
                <a:ea typeface="Taub Sans Text" pitchFamily="2" charset="0"/>
              </a:rPr>
              <a:t>Objetivos</a:t>
            </a:r>
          </a:p>
        </p:txBody>
      </p:sp>
      <p:sp>
        <p:nvSpPr>
          <p:cNvPr id="10" name="Number">
            <a:extLst>
              <a:ext uri="{FF2B5EF4-FFF2-40B4-BE49-F238E27FC236}">
                <a16:creationId xmlns:a16="http://schemas.microsoft.com/office/drawing/2014/main" id="{D93BF947-C60A-3F08-7A1C-0E94430D3333}"/>
              </a:ext>
              <a:ext uri="{C183D7F6-B498-43B3-948B-1728B52AA6E4}">
                <adec:decorative xmlns:adec="http://schemas.microsoft.com/office/drawing/2017/decorative" val="1"/>
              </a:ext>
            </a:extLst>
          </p:cNvPr>
          <p:cNvSpPr>
            <a:spLocks/>
          </p:cNvSpPr>
          <p:nvPr/>
        </p:nvSpPr>
        <p:spPr>
          <a:xfrm>
            <a:off x="560315" y="2098848"/>
            <a:ext cx="2422210" cy="6539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defTabSz="914263">
              <a:lnSpc>
                <a:spcPts val="4700"/>
              </a:lnSpc>
              <a:defRPr/>
            </a:pPr>
            <a:r>
              <a:rPr lang="en-US" sz="10999" b="1">
                <a:solidFill>
                  <a:srgbClr val="010035"/>
                </a:solidFill>
                <a:latin typeface="Taub Sans Text" pitchFamily="2" charset="77"/>
                <a:ea typeface="Taub Sans Text" pitchFamily="2" charset="77"/>
                <a:cs typeface="Helvetica"/>
              </a:rPr>
              <a:t>01</a:t>
            </a:r>
            <a:endParaRPr lang="en-US" sz="10999" b="1" dirty="0">
              <a:solidFill>
                <a:srgbClr val="010035"/>
              </a:solidFill>
              <a:latin typeface="Taub Sans Text" pitchFamily="2" charset="77"/>
              <a:ea typeface="Taub Sans Text" pitchFamily="2" charset="77"/>
              <a:cs typeface="Helvetica"/>
            </a:endParaRPr>
          </a:p>
        </p:txBody>
      </p:sp>
    </p:spTree>
    <p:extLst>
      <p:ext uri="{BB962C8B-B14F-4D97-AF65-F5344CB8AC3E}">
        <p14:creationId xmlns:p14="http://schemas.microsoft.com/office/powerpoint/2010/main" val="421977108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24A0-8788-5EE4-F134-D5445482291E}"/>
              </a:ext>
            </a:extLst>
          </p:cNvPr>
          <p:cNvSpPr>
            <a:spLocks noGrp="1"/>
          </p:cNvSpPr>
          <p:nvPr>
            <p:ph type="title"/>
          </p:nvPr>
        </p:nvSpPr>
        <p:spPr/>
        <p:txBody>
          <a:bodyPr/>
          <a:lstStyle/>
          <a:p>
            <a:r>
              <a:rPr lang="es-MX" dirty="0"/>
              <a:t>Inscribirse en el Plan</a:t>
            </a:r>
            <a:endParaRPr lang="en-US" dirty="0"/>
          </a:p>
        </p:txBody>
      </p:sp>
      <p:pic>
        <p:nvPicPr>
          <p:cNvPr id="3" name="Picture 2">
            <a:extLst>
              <a:ext uri="{FF2B5EF4-FFF2-40B4-BE49-F238E27FC236}">
                <a16:creationId xmlns:a16="http://schemas.microsoft.com/office/drawing/2014/main" id="{27D329F7-8C95-4E0C-5D59-83616D714A9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709812" y="1922662"/>
            <a:ext cx="4594950" cy="4191240"/>
          </a:xfrm>
          <a:prstGeom prst="rect">
            <a:avLst/>
          </a:prstGeom>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pic>
        <p:nvPicPr>
          <p:cNvPr id="4" name="Picture 3">
            <a:extLst>
              <a:ext uri="{FF2B5EF4-FFF2-40B4-BE49-F238E27FC236}">
                <a16:creationId xmlns:a16="http://schemas.microsoft.com/office/drawing/2014/main" id="{EDB26920-1766-8F92-7E5F-8EE3C11CDE1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a:stretch/>
        </p:blipFill>
        <p:spPr bwMode="auto">
          <a:xfrm>
            <a:off x="6400502" y="1167118"/>
            <a:ext cx="5081686" cy="4191240"/>
          </a:xfrm>
          <a:prstGeom prst="rect">
            <a:avLst/>
          </a:prstGeom>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sp>
        <p:nvSpPr>
          <p:cNvPr id="5" name="Content Placeholder 4">
            <a:extLst>
              <a:ext uri="{FF2B5EF4-FFF2-40B4-BE49-F238E27FC236}">
                <a16:creationId xmlns:a16="http://schemas.microsoft.com/office/drawing/2014/main" id="{89CBC891-7D91-CB91-B1B4-54ABD70BA849}"/>
              </a:ext>
            </a:extLst>
          </p:cNvPr>
          <p:cNvSpPr txBox="1">
            <a:spLocks/>
          </p:cNvSpPr>
          <p:nvPr/>
        </p:nvSpPr>
        <p:spPr>
          <a:xfrm>
            <a:off x="1569690" y="1367110"/>
            <a:ext cx="2697509" cy="555552"/>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lgn="ctr">
              <a:spcBef>
                <a:spcPts val="600"/>
              </a:spcBef>
              <a:defRPr/>
            </a:pPr>
            <a:r>
              <a:rPr lang="es-MX" sz="2400" b="1" dirty="0">
                <a:latin typeface="Taub Sans Text" pitchFamily="2" charset="0"/>
                <a:ea typeface="Taub Sans Text" pitchFamily="2" charset="0"/>
              </a:rPr>
              <a:t>Paso 1</a:t>
            </a:r>
            <a:r>
              <a:rPr lang="es-MX" sz="2400" dirty="0">
                <a:latin typeface="Taub Sans Text" pitchFamily="2" charset="0"/>
                <a:ea typeface="Taub Sans Text" pitchFamily="2" charset="0"/>
              </a:rPr>
              <a:t> – Sobre mí</a:t>
            </a:r>
          </a:p>
          <a:p>
            <a:pPr marL="274320" indent="-274320" algn="ctr">
              <a:spcBef>
                <a:spcPts val="600"/>
              </a:spcBef>
              <a:defRPr/>
            </a:pPr>
            <a:endParaRPr lang="en-US" altLang="en-US" sz="2800" dirty="0">
              <a:latin typeface="Taub Sans Text" pitchFamily="2" charset="0"/>
              <a:ea typeface="Taub Sans Text" pitchFamily="2" charset="0"/>
            </a:endParaRPr>
          </a:p>
        </p:txBody>
      </p:sp>
      <p:sp>
        <p:nvSpPr>
          <p:cNvPr id="6" name="Content Placeholder 4">
            <a:extLst>
              <a:ext uri="{FF2B5EF4-FFF2-40B4-BE49-F238E27FC236}">
                <a16:creationId xmlns:a16="http://schemas.microsoft.com/office/drawing/2014/main" id="{80A04A2E-883C-B224-763D-5C629436DC3A}"/>
              </a:ext>
            </a:extLst>
          </p:cNvPr>
          <p:cNvSpPr txBox="1">
            <a:spLocks/>
          </p:cNvSpPr>
          <p:nvPr/>
        </p:nvSpPr>
        <p:spPr>
          <a:xfrm>
            <a:off x="7256924" y="5433333"/>
            <a:ext cx="3368842" cy="515098"/>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Wingdings" charset="2"/>
              <a:buChar char="§"/>
              <a:defRPr sz="2800" kern="1200">
                <a:solidFill>
                  <a:srgbClr val="262626"/>
                </a:solidFill>
                <a:latin typeface="Arial"/>
                <a:ea typeface="+mn-ea"/>
                <a:cs typeface="Arial"/>
              </a:defRPr>
            </a:lvl1pPr>
            <a:lvl2pPr marL="742950" indent="-285750" algn="l" defTabSz="457200" rtl="0" eaLnBrk="1" latinLnBrk="0" hangingPunct="1">
              <a:spcBef>
                <a:spcPct val="20000"/>
              </a:spcBef>
              <a:buFont typeface="Arial"/>
              <a:buChar char="–"/>
              <a:defRPr sz="2400" kern="1200">
                <a:solidFill>
                  <a:srgbClr val="262626"/>
                </a:solidFill>
                <a:latin typeface="Arial"/>
                <a:ea typeface="+mn-ea"/>
                <a:cs typeface="Arial"/>
              </a:defRPr>
            </a:lvl2pPr>
            <a:lvl3pPr marL="1143000" indent="-228600" algn="l" defTabSz="457200" rtl="0" eaLnBrk="1" latinLnBrk="0" hangingPunct="1">
              <a:spcBef>
                <a:spcPct val="20000"/>
              </a:spcBef>
              <a:buFont typeface="Wingdings" charset="2"/>
              <a:buChar char="§"/>
              <a:defRPr sz="2200" kern="1200">
                <a:solidFill>
                  <a:srgbClr val="262626"/>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rgbClr val="262626"/>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rgbClr val="262626"/>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600"/>
              </a:spcBef>
              <a:buNone/>
              <a:defRPr/>
            </a:pPr>
            <a:r>
              <a:rPr lang="es-MX" sz="2400" b="1" dirty="0">
                <a:solidFill>
                  <a:schemeClr val="tx1"/>
                </a:solidFill>
                <a:latin typeface="+mn-lt"/>
              </a:rPr>
              <a:t>Paso 2</a:t>
            </a:r>
            <a:r>
              <a:rPr lang="es-MX" sz="2400" dirty="0">
                <a:solidFill>
                  <a:schemeClr val="tx1"/>
                </a:solidFill>
                <a:latin typeface="+mn-lt"/>
              </a:rPr>
              <a:t> – Fije un objetivo</a:t>
            </a:r>
          </a:p>
        </p:txBody>
      </p:sp>
    </p:spTree>
    <p:extLst>
      <p:ext uri="{BB962C8B-B14F-4D97-AF65-F5344CB8AC3E}">
        <p14:creationId xmlns:p14="http://schemas.microsoft.com/office/powerpoint/2010/main" val="20209303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AF24A0-8788-5EE4-F134-D5445482291E}"/>
              </a:ext>
            </a:extLst>
          </p:cNvPr>
          <p:cNvSpPr>
            <a:spLocks noGrp="1"/>
          </p:cNvSpPr>
          <p:nvPr>
            <p:ph type="title"/>
          </p:nvPr>
        </p:nvSpPr>
        <p:spPr/>
        <p:txBody>
          <a:bodyPr/>
          <a:lstStyle/>
          <a:p>
            <a:r>
              <a:rPr lang="es-MX" dirty="0"/>
              <a:t>Inscribirse en el Plan</a:t>
            </a:r>
            <a:endParaRPr lang="en-US" dirty="0"/>
          </a:p>
        </p:txBody>
      </p:sp>
      <p:sp>
        <p:nvSpPr>
          <p:cNvPr id="7" name="Content Placeholder 4">
            <a:extLst>
              <a:ext uri="{FF2B5EF4-FFF2-40B4-BE49-F238E27FC236}">
                <a16:creationId xmlns:a16="http://schemas.microsoft.com/office/drawing/2014/main" id="{619403F8-1713-E0AF-4BBB-54B3405D86DF}"/>
              </a:ext>
            </a:extLst>
          </p:cNvPr>
          <p:cNvSpPr txBox="1">
            <a:spLocks/>
          </p:cNvSpPr>
          <p:nvPr/>
        </p:nvSpPr>
        <p:spPr>
          <a:xfrm>
            <a:off x="369049" y="1968307"/>
            <a:ext cx="4828593" cy="4127116"/>
          </a:xfrm>
          <a:prstGeom prst="rect">
            <a:avLst/>
          </a:prstGeom>
        </p:spPr>
        <p:txBody>
          <a:bodyPr>
            <a:noAutofit/>
          </a:bodyPr>
          <a:lstStyle>
            <a:lvl1pPr marL="0" indent="0" algn="l" defTabSz="514350" rtl="0" eaLnBrk="1" latinLnBrk="0" hangingPunct="1">
              <a:lnSpc>
                <a:spcPct val="100000"/>
              </a:lnSpc>
              <a:spcBef>
                <a:spcPts val="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0" indent="0" algn="l" defTabSz="514350" rtl="0" eaLnBrk="1" latinLnBrk="0" hangingPunct="1">
              <a:lnSpc>
                <a:spcPct val="100000"/>
              </a:lnSpc>
              <a:spcBef>
                <a:spcPts val="600"/>
              </a:spcBef>
              <a:spcAft>
                <a:spcPts val="1200"/>
              </a:spcAft>
              <a:buFont typeface="Arial" panose="020B0604020202020204" pitchFamily="34" charset="0"/>
              <a:buNone/>
              <a:defRPr sz="1600" kern="1200">
                <a:solidFill>
                  <a:schemeClr val="tx1"/>
                </a:solidFill>
                <a:latin typeface="+mn-lt"/>
                <a:ea typeface="+mn-ea"/>
                <a:cs typeface="+mn-cs"/>
              </a:defRPr>
            </a:lvl4pPr>
            <a:lvl5pPr marL="0" indent="0" algn="l" defTabSz="514350" rtl="0" eaLnBrk="1" latinLnBrk="0" hangingPunct="1">
              <a:lnSpc>
                <a:spcPct val="100000"/>
              </a:lnSpc>
              <a:spcBef>
                <a:spcPts val="0"/>
              </a:spcBef>
              <a:spcAft>
                <a:spcPts val="600"/>
              </a:spcAft>
              <a:buFont typeface="Arial" panose="020B0604020202020204" pitchFamily="34" charset="0"/>
              <a:buNone/>
              <a:defRPr sz="6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a:spcBef>
                <a:spcPts val="600"/>
              </a:spcBef>
              <a:defRPr/>
            </a:pPr>
            <a:r>
              <a:rPr lang="es-MX" sz="2400" b="1" dirty="0">
                <a:latin typeface="Taub Sans Text" pitchFamily="2" charset="0"/>
                <a:ea typeface="Taub Sans Text" pitchFamily="2" charset="0"/>
              </a:rPr>
              <a:t>Paso 3</a:t>
            </a:r>
            <a:r>
              <a:rPr lang="es-MX" sz="2400" dirty="0">
                <a:latin typeface="Taub Sans Text" pitchFamily="2" charset="0"/>
                <a:ea typeface="Taub Sans Text" pitchFamily="2" charset="0"/>
              </a:rPr>
              <a:t> – Opciones de inscripción</a:t>
            </a:r>
          </a:p>
          <a:p>
            <a:pPr marL="342900" indent="-342900">
              <a:spcAft>
                <a:spcPts val="0"/>
              </a:spcAft>
              <a:buClr>
                <a:srgbClr val="D0271D"/>
              </a:buClr>
              <a:buFont typeface="Wingdings" panose="05000000000000000000" pitchFamily="2" charset="2"/>
              <a:buChar char="§"/>
              <a:defRPr/>
            </a:pPr>
            <a:r>
              <a:rPr lang="es-MX" sz="2400" dirty="0">
                <a:latin typeface="Taub Sans Text" pitchFamily="2" charset="0"/>
                <a:ea typeface="Taub Sans Text" pitchFamily="2" charset="0"/>
              </a:rPr>
              <a:t>Tipo y monto de la contribución</a:t>
            </a:r>
          </a:p>
          <a:p>
            <a:pPr marL="342900" indent="-342900">
              <a:spcAft>
                <a:spcPts val="0"/>
              </a:spcAft>
              <a:buClr>
                <a:srgbClr val="D0271D"/>
              </a:buClr>
              <a:buFont typeface="Wingdings" panose="05000000000000000000" pitchFamily="2" charset="2"/>
              <a:buChar char="§"/>
              <a:defRPr/>
            </a:pPr>
            <a:r>
              <a:rPr lang="es-MX" sz="2400" dirty="0">
                <a:latin typeface="Taub Sans Text" pitchFamily="2" charset="0"/>
                <a:ea typeface="Taub Sans Text" pitchFamily="2" charset="0"/>
              </a:rPr>
              <a:t>Selección de inversiones</a:t>
            </a:r>
          </a:p>
          <a:p>
            <a:pPr marL="708660" lvl="1" indent="-342900">
              <a:spcAft>
                <a:spcPts val="0"/>
              </a:spcAft>
              <a:buClr>
                <a:srgbClr val="010035"/>
              </a:buClr>
              <a:buFont typeface="Taub Sans Text" pitchFamily="2" charset="0"/>
              <a:buChar char="–"/>
              <a:defRPr/>
            </a:pPr>
            <a:r>
              <a:rPr lang="es-MX" sz="2400" dirty="0">
                <a:latin typeface="Taub Sans Text" pitchFamily="2" charset="0"/>
                <a:ea typeface="Taub Sans Text" pitchFamily="2" charset="0"/>
              </a:rPr>
              <a:t>Guíenme: Fondos con fecha objetivo</a:t>
            </a:r>
          </a:p>
          <a:p>
            <a:pPr marL="708660" lvl="1" indent="-342900">
              <a:spcAft>
                <a:spcPts val="0"/>
              </a:spcAft>
              <a:buClr>
                <a:srgbClr val="010035"/>
              </a:buClr>
              <a:buFont typeface="Taub Sans Text" pitchFamily="2" charset="0"/>
              <a:buChar char="–"/>
              <a:defRPr/>
            </a:pPr>
            <a:r>
              <a:rPr lang="es-MX" sz="2400" dirty="0">
                <a:latin typeface="Taub Sans Text" pitchFamily="2" charset="0"/>
                <a:ea typeface="Taub Sans Text" pitchFamily="2" charset="0"/>
              </a:rPr>
              <a:t>Lo hago yo mismo: Fondos Core</a:t>
            </a:r>
          </a:p>
          <a:p>
            <a:pPr marL="342900" indent="-342900">
              <a:spcAft>
                <a:spcPts val="0"/>
              </a:spcAft>
              <a:buClr>
                <a:srgbClr val="D0271D"/>
              </a:buClr>
              <a:buFont typeface="Wingdings" panose="05000000000000000000" pitchFamily="2" charset="2"/>
              <a:buChar char="§"/>
              <a:defRPr/>
            </a:pPr>
            <a:r>
              <a:rPr lang="es-MX" sz="2400" dirty="0">
                <a:latin typeface="Taub Sans Text" pitchFamily="2" charset="0"/>
                <a:ea typeface="Taub Sans Text" pitchFamily="2" charset="0"/>
              </a:rPr>
              <a:t>Selección de beneficiarios</a:t>
            </a:r>
          </a:p>
          <a:p>
            <a:pPr marL="342900" indent="-342900">
              <a:spcAft>
                <a:spcPts val="0"/>
              </a:spcAft>
              <a:buClr>
                <a:srgbClr val="D0271D"/>
              </a:buClr>
              <a:buFont typeface="Wingdings" panose="05000000000000000000" pitchFamily="2" charset="2"/>
              <a:buChar char="§"/>
              <a:defRPr/>
            </a:pPr>
            <a:endParaRPr lang="en-US" altLang="en-US" sz="2400" dirty="0">
              <a:latin typeface="Taub Sans Text" pitchFamily="2" charset="0"/>
              <a:ea typeface="Taub Sans Text" pitchFamily="2" charset="0"/>
            </a:endParaRPr>
          </a:p>
        </p:txBody>
      </p:sp>
      <p:pic>
        <p:nvPicPr>
          <p:cNvPr id="8" name="Picture 2">
            <a:extLst>
              <a:ext uri="{FF2B5EF4-FFF2-40B4-BE49-F238E27FC236}">
                <a16:creationId xmlns:a16="http://schemas.microsoft.com/office/drawing/2014/main" id="{DD51F550-0311-8BB9-E520-96C3DDA0AFC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5556569" y="1316436"/>
            <a:ext cx="5175600" cy="4949594"/>
          </a:xfrm>
          <a:prstGeom prst="rect">
            <a:avLst/>
          </a:prstGeom>
          <a:ln w="9525">
            <a:solidFill>
              <a:schemeClr val="bg1">
                <a:lumMod val="65000"/>
              </a:schemeClr>
            </a:solidFill>
            <a:miter lim="800000"/>
            <a:headEnd/>
            <a:tailEnd/>
          </a:ln>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42786058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D98B7-683C-CC99-9EEA-FD1DE35530FF}"/>
              </a:ext>
            </a:extLst>
          </p:cNvPr>
          <p:cNvSpPr>
            <a:spLocks noGrp="1"/>
          </p:cNvSpPr>
          <p:nvPr>
            <p:ph type="title"/>
          </p:nvPr>
        </p:nvSpPr>
        <p:spPr/>
        <p:txBody>
          <a:bodyPr/>
          <a:lstStyle/>
          <a:p>
            <a:r>
              <a:rPr lang="es-MX" dirty="0">
                <a:latin typeface="Taub Sans Text" pitchFamily="2" charset="0"/>
                <a:ea typeface="Taub Sans Text" pitchFamily="2" charset="0"/>
              </a:rPr>
              <a:t>Designando a su beneficiario</a:t>
            </a:r>
            <a:endParaRPr lang="en-US" dirty="0">
              <a:latin typeface="Taub Sans Text" pitchFamily="2" charset="0"/>
              <a:ea typeface="Taub Sans Text" pitchFamily="2" charset="0"/>
            </a:endParaRPr>
          </a:p>
        </p:txBody>
      </p:sp>
      <p:sp>
        <p:nvSpPr>
          <p:cNvPr id="12" name="TextBox 11">
            <a:extLst>
              <a:ext uri="{FF2B5EF4-FFF2-40B4-BE49-F238E27FC236}">
                <a16:creationId xmlns:a16="http://schemas.microsoft.com/office/drawing/2014/main" id="{E39C2841-9D65-1F7D-B16F-1ED01E7E8C25}"/>
              </a:ext>
            </a:extLst>
          </p:cNvPr>
          <p:cNvSpPr txBox="1"/>
          <p:nvPr/>
        </p:nvSpPr>
        <p:spPr>
          <a:xfrm>
            <a:off x="1545304" y="2818492"/>
            <a:ext cx="2036498" cy="2308324"/>
          </a:xfrm>
          <a:prstGeom prst="rect">
            <a:avLst/>
          </a:prstGeom>
          <a:noFill/>
        </p:spPr>
        <p:txBody>
          <a:bodyPr wrap="square">
            <a:spAutoFit/>
          </a:bodyPr>
          <a:lstStyle/>
          <a:p>
            <a:pPr algn="ctr"/>
            <a:r>
              <a:rPr lang="es-MX" sz="1600" dirty="0">
                <a:solidFill>
                  <a:schemeClr val="bg1"/>
                </a:solidFill>
                <a:latin typeface="Taub Sans Text" pitchFamily="2" charset="0"/>
                <a:ea typeface="Taub Sans Text" pitchFamily="2" charset="0"/>
              </a:rPr>
              <a:t>Recopile la fecha de nacimiento y el número de Seguro Social del beneficiario, ya que esa información es necesaria para agregarlos a su cuenta.</a:t>
            </a:r>
          </a:p>
        </p:txBody>
      </p:sp>
      <p:sp>
        <p:nvSpPr>
          <p:cNvPr id="13" name="TextBox 12">
            <a:extLst>
              <a:ext uri="{FF2B5EF4-FFF2-40B4-BE49-F238E27FC236}">
                <a16:creationId xmlns:a16="http://schemas.microsoft.com/office/drawing/2014/main" id="{9DC68642-3CE2-C209-57C4-BCD5E97C10E4}"/>
              </a:ext>
            </a:extLst>
          </p:cNvPr>
          <p:cNvSpPr txBox="1"/>
          <p:nvPr/>
        </p:nvSpPr>
        <p:spPr>
          <a:xfrm>
            <a:off x="4812631" y="2833826"/>
            <a:ext cx="2309851" cy="2308324"/>
          </a:xfrm>
          <a:prstGeom prst="rect">
            <a:avLst/>
          </a:prstGeom>
          <a:noFill/>
        </p:spPr>
        <p:txBody>
          <a:bodyPr wrap="square">
            <a:spAutoFit/>
          </a:bodyPr>
          <a:lstStyle/>
          <a:p>
            <a:pPr algn="ctr"/>
            <a:r>
              <a:rPr lang="es-MX" sz="1600" dirty="0">
                <a:solidFill>
                  <a:schemeClr val="bg1"/>
                </a:solidFill>
                <a:latin typeface="Taub Sans Text" pitchFamily="2" charset="0"/>
                <a:ea typeface="Taub Sans Text" pitchFamily="2" charset="0"/>
              </a:rPr>
              <a:t>Inicie sesión en su cuenta a través del sitio web del Plan; desde el menú de Información Personal haga clic en Información del beneficiario, luego haga clic en Agregar/Editar beneficiario. </a:t>
            </a:r>
          </a:p>
        </p:txBody>
      </p:sp>
      <p:sp>
        <p:nvSpPr>
          <p:cNvPr id="14" name="TextBox 13">
            <a:extLst>
              <a:ext uri="{FF2B5EF4-FFF2-40B4-BE49-F238E27FC236}">
                <a16:creationId xmlns:a16="http://schemas.microsoft.com/office/drawing/2014/main" id="{EB39DE16-A7EE-C8C4-47D1-66C0B71464FF}"/>
              </a:ext>
            </a:extLst>
          </p:cNvPr>
          <p:cNvSpPr txBox="1"/>
          <p:nvPr/>
        </p:nvSpPr>
        <p:spPr>
          <a:xfrm>
            <a:off x="8631515" y="2861393"/>
            <a:ext cx="1574075" cy="2062103"/>
          </a:xfrm>
          <a:prstGeom prst="rect">
            <a:avLst/>
          </a:prstGeom>
          <a:noFill/>
        </p:spPr>
        <p:txBody>
          <a:bodyPr wrap="square">
            <a:spAutoFit/>
          </a:bodyPr>
          <a:lstStyle/>
          <a:p>
            <a:pPr algn="ctr"/>
            <a:r>
              <a:rPr lang="es-MX" sz="1600" dirty="0">
                <a:solidFill>
                  <a:schemeClr val="bg1"/>
                </a:solidFill>
                <a:latin typeface="Taub Sans Text" pitchFamily="2" charset="0"/>
                <a:ea typeface="Taub Sans Text" pitchFamily="2" charset="0"/>
              </a:rPr>
              <a:t>Recuerde revisar y actualizar sus beneficiarios regularmente para las situaciones de la vida.</a:t>
            </a:r>
          </a:p>
        </p:txBody>
      </p:sp>
      <p:sp>
        <p:nvSpPr>
          <p:cNvPr id="15" name="Stat 1">
            <a:extLst>
              <a:ext uri="{FF2B5EF4-FFF2-40B4-BE49-F238E27FC236}">
                <a16:creationId xmlns:a16="http://schemas.microsoft.com/office/drawing/2014/main" id="{73C7791E-C77B-4199-87AC-EE849F4C44F4}"/>
              </a:ext>
            </a:extLst>
          </p:cNvPr>
          <p:cNvSpPr txBox="1">
            <a:spLocks/>
          </p:cNvSpPr>
          <p:nvPr/>
        </p:nvSpPr>
        <p:spPr>
          <a:xfrm>
            <a:off x="2324891" y="2027891"/>
            <a:ext cx="477323" cy="790601"/>
          </a:xfrm>
          <a:prstGeom prst="rect">
            <a:avLst/>
          </a:prstGeom>
        </p:spPr>
        <p:txBody>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sz="3600" b="1" dirty="0">
                <a:solidFill>
                  <a:schemeClr val="bg1"/>
                </a:solidFill>
              </a:rPr>
              <a:t>1</a:t>
            </a:r>
          </a:p>
        </p:txBody>
      </p:sp>
      <p:sp>
        <p:nvSpPr>
          <p:cNvPr id="16" name="Stat 1">
            <a:extLst>
              <a:ext uri="{FF2B5EF4-FFF2-40B4-BE49-F238E27FC236}">
                <a16:creationId xmlns:a16="http://schemas.microsoft.com/office/drawing/2014/main" id="{B13B7D73-C3C0-7FB0-1886-8489BF6C48C9}"/>
              </a:ext>
            </a:extLst>
          </p:cNvPr>
          <p:cNvSpPr txBox="1">
            <a:spLocks/>
          </p:cNvSpPr>
          <p:nvPr/>
        </p:nvSpPr>
        <p:spPr>
          <a:xfrm>
            <a:off x="5646713" y="2027183"/>
            <a:ext cx="477323" cy="790601"/>
          </a:xfrm>
          <a:prstGeom prst="rect">
            <a:avLst/>
          </a:prstGeom>
        </p:spPr>
        <p:txBody>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sz="3600" b="1" dirty="0">
                <a:solidFill>
                  <a:schemeClr val="bg1"/>
                </a:solidFill>
              </a:rPr>
              <a:t>2</a:t>
            </a:r>
          </a:p>
        </p:txBody>
      </p:sp>
      <p:sp>
        <p:nvSpPr>
          <p:cNvPr id="17" name="Stat 1">
            <a:extLst>
              <a:ext uri="{FF2B5EF4-FFF2-40B4-BE49-F238E27FC236}">
                <a16:creationId xmlns:a16="http://schemas.microsoft.com/office/drawing/2014/main" id="{45CD868E-69FA-8C0B-B58E-4B6D7701401C}"/>
              </a:ext>
            </a:extLst>
          </p:cNvPr>
          <p:cNvSpPr txBox="1">
            <a:spLocks/>
          </p:cNvSpPr>
          <p:nvPr/>
        </p:nvSpPr>
        <p:spPr>
          <a:xfrm>
            <a:off x="9195932" y="2030813"/>
            <a:ext cx="477323" cy="790601"/>
          </a:xfrm>
          <a:prstGeom prst="rect">
            <a:avLst/>
          </a:prstGeom>
        </p:spPr>
        <p:txBody>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n-US" sz="3600" b="1" dirty="0">
                <a:solidFill>
                  <a:schemeClr val="bg1"/>
                </a:solidFill>
              </a:rPr>
              <a:t>3</a:t>
            </a:r>
          </a:p>
        </p:txBody>
      </p:sp>
    </p:spTree>
    <p:extLst>
      <p:ext uri="{BB962C8B-B14F-4D97-AF65-F5344CB8AC3E}">
        <p14:creationId xmlns:p14="http://schemas.microsoft.com/office/powerpoint/2010/main" val="46115359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DEEAE7-E504-96FE-A603-BE24C37D56C2}"/>
            </a:ext>
          </a:extLst>
        </p:cNvPr>
        <p:cNvGrpSpPr/>
        <p:nvPr/>
      </p:nvGrpSpPr>
      <p:grpSpPr>
        <a:xfrm>
          <a:off x="0" y="0"/>
          <a:ext cx="0" cy="0"/>
          <a:chOff x="0" y="0"/>
          <a:chExt cx="0" cy="0"/>
        </a:xfrm>
      </p:grpSpPr>
      <p:sp>
        <p:nvSpPr>
          <p:cNvPr id="3" name="Slide title">
            <a:extLst>
              <a:ext uri="{FF2B5EF4-FFF2-40B4-BE49-F238E27FC236}">
                <a16:creationId xmlns:a16="http://schemas.microsoft.com/office/drawing/2014/main" id="{34C3FAF6-509D-6A9E-FFAF-EE5572F440E8}"/>
              </a:ext>
            </a:extLst>
          </p:cNvPr>
          <p:cNvSpPr>
            <a:spLocks noGrp="1"/>
          </p:cNvSpPr>
          <p:nvPr>
            <p:ph type="title"/>
          </p:nvPr>
        </p:nvSpPr>
        <p:spPr>
          <a:xfrm>
            <a:off x="369049" y="355902"/>
            <a:ext cx="11487110" cy="738568"/>
          </a:xfrm>
        </p:spPr>
        <p:txBody>
          <a:bodyPr>
            <a:normAutofit fontScale="90000"/>
          </a:bodyPr>
          <a:lstStyle/>
          <a:p>
            <a:r>
              <a:rPr lang="es-MX" dirty="0"/>
              <a:t>La experiencia de bienestar financiero</a:t>
            </a:r>
            <a:endParaRPr lang="en-US" dirty="0"/>
          </a:p>
        </p:txBody>
      </p:sp>
      <p:sp>
        <p:nvSpPr>
          <p:cNvPr id="17" name="Text Placeholder 1">
            <a:extLst>
              <a:ext uri="{FF2B5EF4-FFF2-40B4-BE49-F238E27FC236}">
                <a16:creationId xmlns:a16="http://schemas.microsoft.com/office/drawing/2014/main" id="{92725387-3F1A-4E3E-504F-EA80F0A9E47A}"/>
              </a:ext>
            </a:extLst>
          </p:cNvPr>
          <p:cNvSpPr>
            <a:spLocks noGrp="1"/>
          </p:cNvSpPr>
          <p:nvPr>
            <p:ph type="body" sz="quarter" idx="27"/>
          </p:nvPr>
        </p:nvSpPr>
        <p:spPr>
          <a:xfrm>
            <a:off x="922218" y="2382974"/>
            <a:ext cx="2736494" cy="215872"/>
          </a:xfrm>
        </p:spPr>
        <p:txBody>
          <a:bodyPr/>
          <a:lstStyle/>
          <a:p>
            <a:pPr algn="ctr"/>
            <a:r>
              <a:rPr lang="es-MX" sz="1600" dirty="0">
                <a:solidFill>
                  <a:srgbClr val="010035"/>
                </a:solidFill>
                <a:latin typeface="Taub Sans Text" pitchFamily="2" charset="0"/>
                <a:ea typeface="Taub Sans Text" pitchFamily="2" charset="0"/>
                <a:cs typeface="Arial" panose="020B0604020202020204" pitchFamily="34" charset="0"/>
              </a:rPr>
              <a:t>Tome la evaluación</a:t>
            </a:r>
          </a:p>
        </p:txBody>
      </p:sp>
      <p:sp>
        <p:nvSpPr>
          <p:cNvPr id="16" name="Text Placeholder 2">
            <a:extLst>
              <a:ext uri="{FF2B5EF4-FFF2-40B4-BE49-F238E27FC236}">
                <a16:creationId xmlns:a16="http://schemas.microsoft.com/office/drawing/2014/main" id="{AB5B95FC-AAEC-065F-81BD-58D1EF000DEC}"/>
              </a:ext>
            </a:extLst>
          </p:cNvPr>
          <p:cNvSpPr>
            <a:spLocks noGrp="1"/>
          </p:cNvSpPr>
          <p:nvPr>
            <p:ph type="body" sz="quarter" idx="28"/>
          </p:nvPr>
        </p:nvSpPr>
        <p:spPr>
          <a:xfrm>
            <a:off x="4726959" y="2286722"/>
            <a:ext cx="2736494" cy="215872"/>
          </a:xfrm>
        </p:spPr>
        <p:txBody>
          <a:bodyPr/>
          <a:lstStyle/>
          <a:p>
            <a:pPr algn="ctr"/>
            <a:r>
              <a:rPr lang="es-MX" sz="1600" dirty="0">
                <a:latin typeface="Taub Sans Text" pitchFamily="2" charset="0"/>
                <a:ea typeface="Taub Sans Text" pitchFamily="2" charset="0"/>
                <a:cs typeface="Arial" panose="020B0604020202020204" pitchFamily="34" charset="0"/>
              </a:rPr>
              <a:t>Vea su panel de control personalizado </a:t>
            </a:r>
          </a:p>
        </p:txBody>
      </p:sp>
      <p:sp>
        <p:nvSpPr>
          <p:cNvPr id="15" name="Text Placeholder 3">
            <a:extLst>
              <a:ext uri="{FF2B5EF4-FFF2-40B4-BE49-F238E27FC236}">
                <a16:creationId xmlns:a16="http://schemas.microsoft.com/office/drawing/2014/main" id="{A7A20F63-6F09-B602-864B-94B2F1951B58}"/>
              </a:ext>
            </a:extLst>
          </p:cNvPr>
          <p:cNvSpPr>
            <a:spLocks noGrp="1"/>
          </p:cNvSpPr>
          <p:nvPr>
            <p:ph type="body" sz="quarter" idx="29"/>
          </p:nvPr>
        </p:nvSpPr>
        <p:spPr>
          <a:xfrm>
            <a:off x="8533288" y="2275038"/>
            <a:ext cx="2736494" cy="215872"/>
          </a:xfrm>
        </p:spPr>
        <p:txBody>
          <a:bodyPr/>
          <a:lstStyle/>
          <a:p>
            <a:pPr algn="ctr"/>
            <a:r>
              <a:rPr lang="es-MX" sz="1600" dirty="0">
                <a:latin typeface="Taub Sans Text" pitchFamily="2" charset="0"/>
                <a:ea typeface="Taub Sans Text" pitchFamily="2" charset="0"/>
                <a:cs typeface="Arial" panose="020B0604020202020204" pitchFamily="34" charset="0"/>
              </a:rPr>
              <a:t>Visite el Centro de recursos para conocer más</a:t>
            </a:r>
          </a:p>
        </p:txBody>
      </p:sp>
      <p:pic>
        <p:nvPicPr>
          <p:cNvPr id="43" name="Picture Placeholder 42" descr="A screenshot of a website&#10;&#10;AI-generated content may be incorrect.">
            <a:extLst>
              <a:ext uri="{FF2B5EF4-FFF2-40B4-BE49-F238E27FC236}">
                <a16:creationId xmlns:a16="http://schemas.microsoft.com/office/drawing/2014/main" id="{7623CDBB-1E93-FF50-CFD9-112A69573EC4}"/>
              </a:ext>
            </a:extLst>
          </p:cNvPr>
          <p:cNvPicPr>
            <a:picLocks noGrp="1" noChangeAspect="1"/>
          </p:cNvPicPr>
          <p:nvPr>
            <p:ph type="pic" sz="quarter" idx="17"/>
          </p:nvPr>
        </p:nvPicPr>
        <p:blipFill>
          <a:blip r:embed="rId3">
            <a:extLst>
              <a:ext uri="{28A0092B-C50C-407E-A947-70E740481C1C}">
                <a14:useLocalDpi xmlns:a14="http://schemas.microsoft.com/office/drawing/2010/main" val="0"/>
              </a:ext>
            </a:extLst>
          </a:blip>
          <a:srcRect l="7042" r="7042"/>
          <a:stretch>
            <a:fillRect/>
          </a:stretch>
        </p:blipFill>
        <p:spPr>
          <a:ln>
            <a:solidFill>
              <a:schemeClr val="bg1">
                <a:lumMod val="65000"/>
              </a:schemeClr>
            </a:solidFill>
          </a:ln>
        </p:spPr>
      </p:pic>
      <p:pic>
        <p:nvPicPr>
          <p:cNvPr id="41" name="Picture Placeholder 40" descr="A screenshot of a website&#10;&#10;AI-generated content may be incorrect.">
            <a:extLst>
              <a:ext uri="{FF2B5EF4-FFF2-40B4-BE49-F238E27FC236}">
                <a16:creationId xmlns:a16="http://schemas.microsoft.com/office/drawing/2014/main" id="{516E9705-5965-A8F2-5487-95EBFA5DE8A9}"/>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l="4426" r="4426"/>
          <a:stretch>
            <a:fillRect/>
          </a:stretch>
        </p:blipFill>
        <p:spPr>
          <a:ln>
            <a:solidFill>
              <a:schemeClr val="bg1">
                <a:lumMod val="65000"/>
              </a:schemeClr>
            </a:solidFill>
          </a:ln>
        </p:spPr>
      </p:pic>
      <p:pic>
        <p:nvPicPr>
          <p:cNvPr id="53" name="Picture Placeholder 52" descr="A screenshot of a computer&#10;&#10;AI-generated content may be incorrect.">
            <a:extLst>
              <a:ext uri="{FF2B5EF4-FFF2-40B4-BE49-F238E27FC236}">
                <a16:creationId xmlns:a16="http://schemas.microsoft.com/office/drawing/2014/main" id="{F20AA5C1-82C2-1862-F80F-C105CF3154D1}"/>
              </a:ext>
            </a:extLst>
          </p:cNvPr>
          <p:cNvPicPr>
            <a:picLocks noGrp="1" noChangeAspect="1"/>
          </p:cNvPicPr>
          <p:nvPr>
            <p:ph type="pic" sz="quarter" idx="18"/>
          </p:nvPr>
        </p:nvPicPr>
        <p:blipFill>
          <a:blip r:embed="rId5">
            <a:extLst>
              <a:ext uri="{28A0092B-C50C-407E-A947-70E740481C1C}">
                <a14:useLocalDpi xmlns:a14="http://schemas.microsoft.com/office/drawing/2010/main" val="0"/>
              </a:ext>
            </a:extLst>
          </a:blip>
          <a:srcRect t="823" b="823"/>
          <a:stretch>
            <a:fillRect/>
          </a:stretch>
        </p:blipFill>
        <p:spPr>
          <a:ln>
            <a:solidFill>
              <a:schemeClr val="bg1">
                <a:lumMod val="85000"/>
              </a:schemeClr>
            </a:solidFill>
          </a:ln>
        </p:spPr>
      </p:pic>
    </p:spTree>
    <p:extLst>
      <p:ext uri="{BB962C8B-B14F-4D97-AF65-F5344CB8AC3E}">
        <p14:creationId xmlns:p14="http://schemas.microsoft.com/office/powerpoint/2010/main" val="291272841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a:extLst>
              <a:ext uri="{FF2B5EF4-FFF2-40B4-BE49-F238E27FC236}">
                <a16:creationId xmlns:a16="http://schemas.microsoft.com/office/drawing/2014/main" id="{83810B25-D976-F249-A370-662C4E17B9BB}"/>
              </a:ext>
            </a:extLst>
          </p:cNvPr>
          <p:cNvSpPr>
            <a:spLocks noGrp="1"/>
          </p:cNvSpPr>
          <p:nvPr>
            <p:ph type="title"/>
          </p:nvPr>
        </p:nvSpPr>
        <p:spPr/>
        <p:txBody>
          <a:bodyPr/>
          <a:lstStyle/>
          <a:p>
            <a:r>
              <a:rPr lang="en-US" dirty="0"/>
              <a:t>Voya cares®</a:t>
            </a:r>
          </a:p>
        </p:txBody>
      </p:sp>
      <p:sp>
        <p:nvSpPr>
          <p:cNvPr id="10" name="Subtitle">
            <a:extLst>
              <a:ext uri="{FF2B5EF4-FFF2-40B4-BE49-F238E27FC236}">
                <a16:creationId xmlns:a16="http://schemas.microsoft.com/office/drawing/2014/main" id="{0CE74CF0-D862-C893-F18D-9B9CC1C46E4A}"/>
              </a:ext>
            </a:extLst>
          </p:cNvPr>
          <p:cNvSpPr>
            <a:spLocks noGrp="1"/>
          </p:cNvSpPr>
          <p:nvPr>
            <p:ph type="body" sz="quarter" idx="15"/>
          </p:nvPr>
        </p:nvSpPr>
        <p:spPr/>
        <p:txBody>
          <a:bodyPr/>
          <a:lstStyle/>
          <a:p>
            <a:r>
              <a:rPr lang="es-MX" dirty="0"/>
              <a:t>Ayudando a la comunidad con necesidades especiales</a:t>
            </a:r>
          </a:p>
        </p:txBody>
      </p:sp>
      <p:sp>
        <p:nvSpPr>
          <p:cNvPr id="7" name="Stat 1">
            <a:extLst>
              <a:ext uri="{FF2B5EF4-FFF2-40B4-BE49-F238E27FC236}">
                <a16:creationId xmlns:a16="http://schemas.microsoft.com/office/drawing/2014/main" id="{62693B12-A64E-382F-4461-EC8B157BE87D}"/>
              </a:ext>
            </a:extLst>
          </p:cNvPr>
          <p:cNvSpPr>
            <a:spLocks noGrp="1"/>
          </p:cNvSpPr>
          <p:nvPr>
            <p:ph type="body" sz="quarter" idx="46"/>
          </p:nvPr>
        </p:nvSpPr>
        <p:spPr>
          <a:xfrm>
            <a:off x="9956375" y="793996"/>
            <a:ext cx="1866576" cy="501745"/>
          </a:xfrm>
        </p:spPr>
        <p:txBody>
          <a:bodyPr/>
          <a:lstStyle/>
          <a:p>
            <a:r>
              <a:rPr lang="es-MX" sz="2400" dirty="0">
                <a:solidFill>
                  <a:srgbClr val="D0271D"/>
                </a:solidFill>
              </a:rPr>
              <a:t>Educación</a:t>
            </a:r>
          </a:p>
        </p:txBody>
      </p:sp>
      <p:sp>
        <p:nvSpPr>
          <p:cNvPr id="6" name="Text 1">
            <a:extLst>
              <a:ext uri="{FF2B5EF4-FFF2-40B4-BE49-F238E27FC236}">
                <a16:creationId xmlns:a16="http://schemas.microsoft.com/office/drawing/2014/main" id="{54D27BCA-4438-1AD2-CC0C-9406D92BC945}"/>
              </a:ext>
            </a:extLst>
          </p:cNvPr>
          <p:cNvSpPr>
            <a:spLocks noGrp="1"/>
          </p:cNvSpPr>
          <p:nvPr>
            <p:ph type="body" sz="quarter" idx="39"/>
          </p:nvPr>
        </p:nvSpPr>
        <p:spPr>
          <a:xfrm>
            <a:off x="9479528" y="1295741"/>
            <a:ext cx="2280826" cy="463240"/>
          </a:xfrm>
        </p:spPr>
        <p:txBody>
          <a:bodyPr/>
          <a:lstStyle/>
          <a:p>
            <a:pPr algn="ctr" defTabSz="457200" fontAlgn="auto">
              <a:spcBef>
                <a:spcPts val="0"/>
              </a:spcBef>
              <a:spcAft>
                <a:spcPts val="0"/>
              </a:spcAft>
              <a:defRPr/>
            </a:pPr>
            <a:r>
              <a:rPr lang="en-US" sz="1600" dirty="0">
                <a:ea typeface="+mn-ea"/>
              </a:rPr>
              <a:t>Voyacares</a:t>
            </a:r>
            <a:r>
              <a:rPr lang="en-US" sz="1400" dirty="0">
                <a:ea typeface="+mn-ea"/>
              </a:rPr>
              <a:t>.com/Individuals</a:t>
            </a:r>
          </a:p>
        </p:txBody>
      </p:sp>
      <p:sp>
        <p:nvSpPr>
          <p:cNvPr id="5" name="Stat 2">
            <a:extLst>
              <a:ext uri="{FF2B5EF4-FFF2-40B4-BE49-F238E27FC236}">
                <a16:creationId xmlns:a16="http://schemas.microsoft.com/office/drawing/2014/main" id="{CF879DBD-F9D1-3E63-BBF8-FF63D3E5D23F}"/>
              </a:ext>
            </a:extLst>
          </p:cNvPr>
          <p:cNvSpPr>
            <a:spLocks noGrp="1"/>
          </p:cNvSpPr>
          <p:nvPr>
            <p:ph type="body" sz="quarter" idx="48"/>
          </p:nvPr>
        </p:nvSpPr>
        <p:spPr>
          <a:xfrm>
            <a:off x="9428638" y="2793679"/>
            <a:ext cx="2509533" cy="501745"/>
          </a:xfrm>
        </p:spPr>
        <p:txBody>
          <a:bodyPr/>
          <a:lstStyle/>
          <a:p>
            <a:pPr algn="ctr"/>
            <a:r>
              <a:rPr lang="es-MX" sz="2400" dirty="0">
                <a:solidFill>
                  <a:srgbClr val="D0271D"/>
                </a:solidFill>
              </a:rPr>
              <a:t>Apoyo y liderazgo</a:t>
            </a:r>
          </a:p>
        </p:txBody>
      </p:sp>
      <p:sp>
        <p:nvSpPr>
          <p:cNvPr id="4" name="Text 2">
            <a:extLst>
              <a:ext uri="{FF2B5EF4-FFF2-40B4-BE49-F238E27FC236}">
                <a16:creationId xmlns:a16="http://schemas.microsoft.com/office/drawing/2014/main" id="{D0A6F661-EDC9-E700-2D38-016D73FF02B7}"/>
              </a:ext>
            </a:extLst>
          </p:cNvPr>
          <p:cNvSpPr>
            <a:spLocks noGrp="1"/>
          </p:cNvSpPr>
          <p:nvPr>
            <p:ph type="body" sz="quarter" idx="47"/>
          </p:nvPr>
        </p:nvSpPr>
        <p:spPr>
          <a:xfrm>
            <a:off x="9479529" y="3633106"/>
            <a:ext cx="2458642" cy="463240"/>
          </a:xfrm>
        </p:spPr>
        <p:txBody>
          <a:bodyPr/>
          <a:lstStyle/>
          <a:p>
            <a:pPr algn="ctr" defTabSz="457200" fontAlgn="auto">
              <a:spcBef>
                <a:spcPts val="0"/>
              </a:spcBef>
              <a:spcAft>
                <a:spcPts val="0"/>
              </a:spcAft>
              <a:defRPr/>
            </a:pPr>
            <a:r>
              <a:rPr lang="en-US" sz="1600" dirty="0">
                <a:ea typeface="+mn-ea"/>
              </a:rPr>
              <a:t>Voyacares.com/Advocacy</a:t>
            </a:r>
          </a:p>
        </p:txBody>
      </p:sp>
      <p:sp>
        <p:nvSpPr>
          <p:cNvPr id="3" name="Stat 3">
            <a:extLst>
              <a:ext uri="{FF2B5EF4-FFF2-40B4-BE49-F238E27FC236}">
                <a16:creationId xmlns:a16="http://schemas.microsoft.com/office/drawing/2014/main" id="{7EA67356-2286-A1F5-2194-F6C859813447}"/>
              </a:ext>
            </a:extLst>
          </p:cNvPr>
          <p:cNvSpPr>
            <a:spLocks noGrp="1"/>
          </p:cNvSpPr>
          <p:nvPr>
            <p:ph type="body" sz="quarter" idx="50"/>
          </p:nvPr>
        </p:nvSpPr>
        <p:spPr>
          <a:xfrm>
            <a:off x="9750116" y="5280743"/>
            <a:ext cx="1866576" cy="501745"/>
          </a:xfrm>
        </p:spPr>
        <p:txBody>
          <a:bodyPr/>
          <a:lstStyle/>
          <a:p>
            <a:pPr algn="ctr"/>
            <a:r>
              <a:rPr lang="es-MX" sz="2400" dirty="0"/>
              <a:t>Soluciones</a:t>
            </a:r>
          </a:p>
        </p:txBody>
      </p:sp>
      <p:sp>
        <p:nvSpPr>
          <p:cNvPr id="2" name="Text 3">
            <a:extLst>
              <a:ext uri="{FF2B5EF4-FFF2-40B4-BE49-F238E27FC236}">
                <a16:creationId xmlns:a16="http://schemas.microsoft.com/office/drawing/2014/main" id="{E0679697-7BE9-D439-C70A-5C55DB790A59}"/>
              </a:ext>
            </a:extLst>
          </p:cNvPr>
          <p:cNvSpPr>
            <a:spLocks noGrp="1"/>
          </p:cNvSpPr>
          <p:nvPr>
            <p:ph type="body" sz="quarter" idx="49"/>
          </p:nvPr>
        </p:nvSpPr>
        <p:spPr>
          <a:xfrm>
            <a:off x="9428637" y="5782488"/>
            <a:ext cx="2509533" cy="463240"/>
          </a:xfrm>
        </p:spPr>
        <p:txBody>
          <a:bodyPr/>
          <a:lstStyle/>
          <a:p>
            <a:pPr algn="ctr" defTabSz="457200" fontAlgn="auto">
              <a:spcBef>
                <a:spcPts val="0"/>
              </a:spcBef>
              <a:spcAft>
                <a:spcPts val="0"/>
              </a:spcAft>
              <a:defRPr/>
            </a:pPr>
            <a:r>
              <a:rPr lang="en-US" sz="1600" dirty="0">
                <a:ea typeface="+mn-ea"/>
              </a:rPr>
              <a:t>Voyacares.com/Employers</a:t>
            </a:r>
          </a:p>
          <a:p>
            <a:endParaRPr lang="en-US" sz="1600" dirty="0">
              <a:solidFill>
                <a:schemeClr val="bg1"/>
              </a:solidFill>
            </a:endParaRPr>
          </a:p>
          <a:p>
            <a:endParaRPr lang="en-US" sz="1600" dirty="0">
              <a:solidFill>
                <a:schemeClr val="bg1"/>
              </a:solidFill>
            </a:endParaRPr>
          </a:p>
        </p:txBody>
      </p:sp>
      <p:sp>
        <p:nvSpPr>
          <p:cNvPr id="14" name="Rectangle 13">
            <a:extLst>
              <a:ext uri="{FF2B5EF4-FFF2-40B4-BE49-F238E27FC236}">
                <a16:creationId xmlns:a16="http://schemas.microsoft.com/office/drawing/2014/main" id="{CDF5571D-EDF9-D1C1-4B48-8327C3C2C757}"/>
              </a:ext>
            </a:extLst>
          </p:cNvPr>
          <p:cNvSpPr/>
          <p:nvPr/>
        </p:nvSpPr>
        <p:spPr>
          <a:xfrm>
            <a:off x="1848932" y="6209252"/>
            <a:ext cx="6055555" cy="577081"/>
          </a:xfrm>
          <a:prstGeom prst="rect">
            <a:avLst/>
          </a:prstGeom>
        </p:spPr>
        <p:txBody>
          <a:bodyPr wrap="square">
            <a:spAutoFit/>
          </a:bodyPr>
          <a:lstStyle/>
          <a:p>
            <a:r>
              <a:rPr lang="en-US" sz="1050" b="1" dirty="0">
                <a:latin typeface="Taub Sans Text" pitchFamily="2" charset="0"/>
                <a:ea typeface="Taub Sans Text" pitchFamily="2" charset="0"/>
              </a:rPr>
              <a:t>1 </a:t>
            </a:r>
            <a:r>
              <a:rPr lang="en-US" sz="1050" dirty="0">
                <a:effectLst/>
                <a:latin typeface="Taub Sans Text" pitchFamily="2" charset="0"/>
                <a:ea typeface="Taub Sans Text" pitchFamily="2" charset="0"/>
              </a:rPr>
              <a:t>Disability Impacts All of Us Infographic.” Centers for Disease Control and Prevention, 15 May 2023</a:t>
            </a:r>
          </a:p>
          <a:p>
            <a:pPr marL="0" lvl="1" defTabSz="457200" fontAlgn="auto">
              <a:spcBef>
                <a:spcPts val="0"/>
              </a:spcBef>
              <a:spcAft>
                <a:spcPts val="0"/>
              </a:spcAft>
              <a:defRPr/>
            </a:pPr>
            <a:r>
              <a:rPr lang="en-US" sz="1050" b="1" dirty="0">
                <a:latin typeface="Taub Sans Text" pitchFamily="2" charset="0"/>
                <a:ea typeface="Taub Sans Text" pitchFamily="2" charset="0"/>
              </a:rPr>
              <a:t>2</a:t>
            </a:r>
            <a:r>
              <a:rPr lang="en-US" sz="1050" dirty="0">
                <a:latin typeface="Taub Sans Text" pitchFamily="2" charset="0"/>
                <a:ea typeface="Taub Sans Text" pitchFamily="2" charset="0"/>
              </a:rPr>
              <a:t> </a:t>
            </a:r>
            <a:r>
              <a:rPr lang="en-US" sz="1050" dirty="0">
                <a:effectLst/>
                <a:latin typeface="Taub Sans Text" pitchFamily="2" charset="0"/>
                <a:ea typeface="Taub Sans Text" pitchFamily="2" charset="0"/>
              </a:rPr>
              <a:t>Do you see yourself as a caregiver? Guardian Life Insurance, 2023 https://www.guardianlife.com/are-you-a-caregiver.</a:t>
            </a:r>
            <a:endParaRPr lang="en-US" sz="1050" dirty="0">
              <a:latin typeface="Taub Sans Text" pitchFamily="2" charset="0"/>
              <a:ea typeface="Taub Sans Text" pitchFamily="2" charset="0"/>
            </a:endParaRPr>
          </a:p>
        </p:txBody>
      </p:sp>
      <p:sp>
        <p:nvSpPr>
          <p:cNvPr id="13" name="Rectángulo 29">
            <a:extLst>
              <a:ext uri="{FF2B5EF4-FFF2-40B4-BE49-F238E27FC236}">
                <a16:creationId xmlns:a16="http://schemas.microsoft.com/office/drawing/2014/main" id="{37AFD69F-8D04-1E91-D164-A06E891EEFC2}"/>
              </a:ext>
              <a:ext uri="{C183D7F6-B498-43B3-948B-1728B52AA6E4}">
                <adec:decorative xmlns:adec="http://schemas.microsoft.com/office/drawing/2017/decorative" val="1"/>
              </a:ext>
            </a:extLst>
          </p:cNvPr>
          <p:cNvSpPr/>
          <p:nvPr/>
        </p:nvSpPr>
        <p:spPr>
          <a:xfrm>
            <a:off x="12188" y="1295741"/>
            <a:ext cx="6021215" cy="215407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dirty="0">
              <a:solidFill>
                <a:schemeClr val="tx1"/>
              </a:solidFill>
              <a:latin typeface="Taub Sans Text" pitchFamily="2" charset="77"/>
              <a:ea typeface="Taub Sans Text" pitchFamily="2" charset="77"/>
            </a:endParaRPr>
          </a:p>
        </p:txBody>
      </p:sp>
      <p:sp>
        <p:nvSpPr>
          <p:cNvPr id="17" name="Rectangle 16">
            <a:extLst>
              <a:ext uri="{FF2B5EF4-FFF2-40B4-BE49-F238E27FC236}">
                <a16:creationId xmlns:a16="http://schemas.microsoft.com/office/drawing/2014/main" id="{48C5DAC1-B08D-C20E-8846-A50181BC187A}"/>
              </a:ext>
            </a:extLst>
          </p:cNvPr>
          <p:cNvSpPr/>
          <p:nvPr/>
        </p:nvSpPr>
        <p:spPr>
          <a:xfrm>
            <a:off x="0" y="3476307"/>
            <a:ext cx="9256295" cy="487617"/>
          </a:xfrm>
          <a:prstGeom prst="rect">
            <a:avLst/>
          </a:prstGeom>
          <a:solidFill>
            <a:srgbClr val="D0271D"/>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19" name="H2">
            <a:extLst>
              <a:ext uri="{FF2B5EF4-FFF2-40B4-BE49-F238E27FC236}">
                <a16:creationId xmlns:a16="http://schemas.microsoft.com/office/drawing/2014/main" id="{34365670-2904-6082-B53D-0BC166E226D4}"/>
              </a:ext>
            </a:extLst>
          </p:cNvPr>
          <p:cNvSpPr>
            <a:spLocks noGrp="1"/>
          </p:cNvSpPr>
          <p:nvPr>
            <p:ph type="body" sz="quarter" idx="14"/>
          </p:nvPr>
        </p:nvSpPr>
        <p:spPr>
          <a:xfrm>
            <a:off x="581970" y="3544134"/>
            <a:ext cx="7650658" cy="328295"/>
          </a:xfrm>
        </p:spPr>
        <p:txBody>
          <a:bodyPr/>
          <a:lstStyle/>
          <a:p>
            <a:pPr algn="ctr" defTabSz="457200" fontAlgn="auto">
              <a:spcBef>
                <a:spcPts val="0"/>
              </a:spcBef>
              <a:spcAft>
                <a:spcPts val="0"/>
              </a:spcAft>
              <a:defRPr/>
            </a:pPr>
            <a:r>
              <a:rPr lang="es-MX" sz="2000" b="1" dirty="0">
                <a:solidFill>
                  <a:schemeClr val="bg1"/>
                </a:solidFill>
                <a:cs typeface="Arial" panose="020B0604020202020204" pitchFamily="34" charset="0"/>
              </a:rPr>
              <a:t>Marcando el camino a través del viaje de planificación</a:t>
            </a:r>
          </a:p>
        </p:txBody>
      </p:sp>
      <p:pic>
        <p:nvPicPr>
          <p:cNvPr id="20" name="Picture 19" descr="A picture containing person&#10;&#10;Description automatically generated">
            <a:extLst>
              <a:ext uri="{FF2B5EF4-FFF2-40B4-BE49-F238E27FC236}">
                <a16:creationId xmlns:a16="http://schemas.microsoft.com/office/drawing/2014/main" id="{51A42545-76CF-A14D-ABEB-89F80737D799}"/>
              </a:ext>
            </a:extLst>
          </p:cNvPr>
          <p:cNvPicPr>
            <a:picLocks noChangeAspect="1"/>
          </p:cNvPicPr>
          <p:nvPr/>
        </p:nvPicPr>
        <p:blipFill>
          <a:blip r:embed="rId3">
            <a:extLst>
              <a:ext uri="{28A0092B-C50C-407E-A947-70E740481C1C}">
                <a14:useLocalDpi xmlns:a14="http://schemas.microsoft.com/office/drawing/2010/main" val="0"/>
              </a:ext>
            </a:extLst>
          </a:blip>
          <a:srcRect t="2401"/>
          <a:stretch/>
        </p:blipFill>
        <p:spPr>
          <a:xfrm>
            <a:off x="5950490" y="1322234"/>
            <a:ext cx="3305805" cy="2154073"/>
          </a:xfrm>
          <a:prstGeom prst="rect">
            <a:avLst/>
          </a:prstGeom>
        </p:spPr>
      </p:pic>
      <p:sp>
        <p:nvSpPr>
          <p:cNvPr id="21" name="Rectángulo 29">
            <a:extLst>
              <a:ext uri="{FF2B5EF4-FFF2-40B4-BE49-F238E27FC236}">
                <a16:creationId xmlns:a16="http://schemas.microsoft.com/office/drawing/2014/main" id="{BA0193B4-94D7-AA07-4009-5DBAB4C59399}"/>
              </a:ext>
              <a:ext uri="{C183D7F6-B498-43B3-948B-1728B52AA6E4}">
                <adec:decorative xmlns:adec="http://schemas.microsoft.com/office/drawing/2017/decorative" val="1"/>
              </a:ext>
            </a:extLst>
          </p:cNvPr>
          <p:cNvSpPr/>
          <p:nvPr/>
        </p:nvSpPr>
        <p:spPr>
          <a:xfrm>
            <a:off x="3246682" y="3966354"/>
            <a:ext cx="6021215" cy="2154072"/>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Aft>
                <a:spcPts val="1200"/>
              </a:spcAft>
            </a:pPr>
            <a:endParaRPr lang="es-AR" sz="1200">
              <a:solidFill>
                <a:schemeClr val="tx1"/>
              </a:solidFill>
              <a:latin typeface="Taub Sans Text" pitchFamily="2" charset="77"/>
              <a:ea typeface="Taub Sans Text" pitchFamily="2" charset="77"/>
            </a:endParaRPr>
          </a:p>
        </p:txBody>
      </p:sp>
      <p:pic>
        <p:nvPicPr>
          <p:cNvPr id="22" name="Picture 21" descr="A person reading a book to a baby&#10;&#10;Description automatically generated">
            <a:extLst>
              <a:ext uri="{FF2B5EF4-FFF2-40B4-BE49-F238E27FC236}">
                <a16:creationId xmlns:a16="http://schemas.microsoft.com/office/drawing/2014/main" id="{5C732E7C-0008-3FA1-0EE7-8336AE92EE65}"/>
              </a:ext>
            </a:extLst>
          </p:cNvPr>
          <p:cNvPicPr>
            <a:picLocks noChangeAspect="1"/>
          </p:cNvPicPr>
          <p:nvPr/>
        </p:nvPicPr>
        <p:blipFill rotWithShape="1">
          <a:blip r:embed="rId4">
            <a:extLst>
              <a:ext uri="{28A0092B-C50C-407E-A947-70E740481C1C}">
                <a14:useLocalDpi xmlns:a14="http://schemas.microsoft.com/office/drawing/2010/main" val="0"/>
              </a:ext>
            </a:extLst>
          </a:blip>
          <a:srcRect l="15676"/>
          <a:stretch/>
        </p:blipFill>
        <p:spPr>
          <a:xfrm>
            <a:off x="0" y="3954321"/>
            <a:ext cx="3238232" cy="2154072"/>
          </a:xfrm>
          <a:prstGeom prst="rect">
            <a:avLst/>
          </a:prstGeom>
        </p:spPr>
      </p:pic>
      <p:grpSp>
        <p:nvGrpSpPr>
          <p:cNvPr id="39" name="Group 38">
            <a:extLst>
              <a:ext uri="{FF2B5EF4-FFF2-40B4-BE49-F238E27FC236}">
                <a16:creationId xmlns:a16="http://schemas.microsoft.com/office/drawing/2014/main" id="{B39EBDA6-E438-6EBE-3E13-FF672F0E077F}"/>
              </a:ext>
            </a:extLst>
          </p:cNvPr>
          <p:cNvGrpSpPr/>
          <p:nvPr/>
        </p:nvGrpSpPr>
        <p:grpSpPr>
          <a:xfrm>
            <a:off x="880879" y="1616531"/>
            <a:ext cx="4061577" cy="1558557"/>
            <a:chOff x="672334" y="1539573"/>
            <a:chExt cx="4061577" cy="1558557"/>
          </a:xfrm>
        </p:grpSpPr>
        <p:sp>
          <p:nvSpPr>
            <p:cNvPr id="24" name="TextBox 23">
              <a:extLst>
                <a:ext uri="{FF2B5EF4-FFF2-40B4-BE49-F238E27FC236}">
                  <a16:creationId xmlns:a16="http://schemas.microsoft.com/office/drawing/2014/main" id="{2A5C42C7-C64D-7B5E-B359-AF5E9FAA775F}"/>
                </a:ext>
              </a:extLst>
            </p:cNvPr>
            <p:cNvSpPr txBox="1"/>
            <p:nvPr/>
          </p:nvSpPr>
          <p:spPr>
            <a:xfrm>
              <a:off x="795232" y="1539573"/>
              <a:ext cx="3863855" cy="430887"/>
            </a:xfrm>
            <a:prstGeom prst="rect">
              <a:avLst/>
            </a:prstGeom>
            <a:noFill/>
          </p:spPr>
          <p:txBody>
            <a:bodyPr wrap="square" lIns="0" tIns="0" rIns="0" bIns="0" rtlCol="0">
              <a:spAutoFit/>
            </a:bodyPr>
            <a:lstStyle/>
            <a:p>
              <a:pPr marL="0" indent="0" algn="ctr">
                <a:lnSpc>
                  <a:spcPct val="100000"/>
                </a:lnSpc>
                <a:spcAft>
                  <a:spcPts val="600"/>
                </a:spcAft>
                <a:buClr>
                  <a:schemeClr val="accent1"/>
                </a:buClr>
                <a:buFont typeface="Arial" panose="020B0604020202020204" pitchFamily="34" charset="0"/>
                <a:buNone/>
              </a:pPr>
              <a:r>
                <a:rPr lang="es-MX" sz="2800" b="1" dirty="0">
                  <a:solidFill>
                    <a:srgbClr val="D0271D"/>
                  </a:solidFill>
                  <a:latin typeface="Taub Sans Text" pitchFamily="2" charset="0"/>
                  <a:ea typeface="Taub Sans Text" pitchFamily="2" charset="0"/>
                </a:rPr>
                <a:t>1 de cada 4 </a:t>
              </a:r>
              <a:r>
                <a:rPr lang="en-US" sz="2800" b="1" dirty="0">
                  <a:solidFill>
                    <a:srgbClr val="D0271D"/>
                  </a:solidFill>
                  <a:effectLst/>
                  <a:latin typeface="Taub Sans Text" pitchFamily="2" charset="0"/>
                  <a:ea typeface="Taub Sans Text" pitchFamily="2" charset="0"/>
                </a:rPr>
                <a:t>americanos</a:t>
              </a:r>
              <a:endParaRPr lang="es-MX" sz="2800" b="1" dirty="0">
                <a:solidFill>
                  <a:srgbClr val="D0271D"/>
                </a:solidFill>
                <a:latin typeface="Taub Sans Text" pitchFamily="2" charset="0"/>
                <a:ea typeface="Taub Sans Text" pitchFamily="2" charset="0"/>
              </a:endParaRPr>
            </a:p>
          </p:txBody>
        </p:sp>
        <p:sp>
          <p:nvSpPr>
            <p:cNvPr id="28" name="Rectangle 27">
              <a:extLst>
                <a:ext uri="{FF2B5EF4-FFF2-40B4-BE49-F238E27FC236}">
                  <a16:creationId xmlns:a16="http://schemas.microsoft.com/office/drawing/2014/main" id="{C37D4397-E10B-53E0-5A29-91644F7CB0D6}"/>
                </a:ext>
              </a:extLst>
            </p:cNvPr>
            <p:cNvSpPr/>
            <p:nvPr/>
          </p:nvSpPr>
          <p:spPr>
            <a:xfrm>
              <a:off x="672334" y="2698020"/>
              <a:ext cx="4061577" cy="400110"/>
            </a:xfrm>
            <a:prstGeom prst="rect">
              <a:avLst/>
            </a:prstGeom>
            <a:ln>
              <a:noFill/>
            </a:ln>
          </p:spPr>
          <p:txBody>
            <a:bodyPr wrap="square">
              <a:spAutoFit/>
            </a:bodyPr>
            <a:lstStyle/>
            <a:p>
              <a:pPr algn="ctr" defTabSz="457200" fontAlgn="auto">
                <a:spcBef>
                  <a:spcPts val="0"/>
                </a:spcBef>
                <a:spcAft>
                  <a:spcPts val="0"/>
                </a:spcAft>
                <a:defRPr/>
              </a:pPr>
              <a:r>
                <a:rPr lang="en-US" sz="2000" dirty="0" err="1">
                  <a:effectLst/>
                  <a:latin typeface="Taub Sans Text" pitchFamily="2" charset="0"/>
                  <a:ea typeface="Taub Sans Text" pitchFamily="2" charset="0"/>
                </a:rPr>
                <a:t>informa</a:t>
              </a:r>
              <a:r>
                <a:rPr lang="en-US" sz="2000" dirty="0">
                  <a:effectLst/>
                  <a:latin typeface="Taub Sans Text" pitchFamily="2" charset="0"/>
                  <a:ea typeface="Taub Sans Text" pitchFamily="2" charset="0"/>
                </a:rPr>
                <a:t> </a:t>
              </a:r>
              <a:r>
                <a:rPr lang="en-US" sz="2000" dirty="0" err="1">
                  <a:effectLst/>
                  <a:latin typeface="Taub Sans Text" pitchFamily="2" charset="0"/>
                  <a:ea typeface="Taub Sans Text" pitchFamily="2" charset="0"/>
                </a:rPr>
                <a:t>tener</a:t>
              </a:r>
              <a:r>
                <a:rPr lang="en-US" sz="2000" dirty="0">
                  <a:effectLst/>
                  <a:latin typeface="Taub Sans Text" pitchFamily="2" charset="0"/>
                  <a:ea typeface="Taub Sans Text" pitchFamily="2" charset="0"/>
                </a:rPr>
                <a:t> </a:t>
              </a:r>
              <a:r>
                <a:rPr lang="en-US" sz="2000" dirty="0" err="1">
                  <a:effectLst/>
                  <a:latin typeface="Taub Sans Text" pitchFamily="2" charset="0"/>
                  <a:ea typeface="Taub Sans Text" pitchFamily="2" charset="0"/>
                </a:rPr>
                <a:t>una</a:t>
              </a:r>
              <a:r>
                <a:rPr lang="en-US" sz="2000" dirty="0">
                  <a:effectLst/>
                  <a:latin typeface="Taub Sans Text" pitchFamily="2" charset="0"/>
                  <a:ea typeface="Taub Sans Text" pitchFamily="2" charset="0"/>
                </a:rPr>
                <a:t> </a:t>
              </a:r>
              <a:r>
                <a:rPr lang="en-US" sz="2000" dirty="0" err="1">
                  <a:effectLst/>
                  <a:latin typeface="Taub Sans Text" pitchFamily="2" charset="0"/>
                  <a:ea typeface="Taub Sans Text" pitchFamily="2" charset="0"/>
                </a:rPr>
                <a:t>discapacidad</a:t>
              </a:r>
              <a:r>
                <a:rPr lang="es-MX" sz="2000" dirty="0">
                  <a:latin typeface="Taub Sans Text" pitchFamily="2" charset="0"/>
                  <a:ea typeface="Taub Sans Text" pitchFamily="2" charset="0"/>
                </a:rPr>
                <a:t>.</a:t>
              </a:r>
              <a:r>
                <a:rPr lang="es-MX" sz="1800" baseline="30000" dirty="0">
                  <a:latin typeface="Taub Sans Text" pitchFamily="2" charset="0"/>
                  <a:ea typeface="Taub Sans Text" pitchFamily="2" charset="0"/>
                </a:rPr>
                <a:t>1</a:t>
              </a:r>
            </a:p>
          </p:txBody>
        </p:sp>
        <p:grpSp>
          <p:nvGrpSpPr>
            <p:cNvPr id="38" name="Group 37">
              <a:extLst>
                <a:ext uri="{FF2B5EF4-FFF2-40B4-BE49-F238E27FC236}">
                  <a16:creationId xmlns:a16="http://schemas.microsoft.com/office/drawing/2014/main" id="{B3575D33-8976-C3CD-B543-E5F0D9E87FAD}"/>
                </a:ext>
              </a:extLst>
            </p:cNvPr>
            <p:cNvGrpSpPr/>
            <p:nvPr/>
          </p:nvGrpSpPr>
          <p:grpSpPr>
            <a:xfrm>
              <a:off x="951376" y="2210779"/>
              <a:ext cx="3551568" cy="317947"/>
              <a:chOff x="951376" y="2210779"/>
              <a:chExt cx="3551568" cy="317947"/>
            </a:xfrm>
          </p:grpSpPr>
          <p:sp>
            <p:nvSpPr>
              <p:cNvPr id="34" name="Rectangle 33">
                <a:extLst>
                  <a:ext uri="{FF2B5EF4-FFF2-40B4-BE49-F238E27FC236}">
                    <a16:creationId xmlns:a16="http://schemas.microsoft.com/office/drawing/2014/main" id="{DBE9E08A-A373-A414-BA26-8FEE87CA70CD}"/>
                  </a:ext>
                </a:extLst>
              </p:cNvPr>
              <p:cNvSpPr/>
              <p:nvPr/>
            </p:nvSpPr>
            <p:spPr>
              <a:xfrm>
                <a:off x="951376" y="2216828"/>
                <a:ext cx="726355" cy="311898"/>
              </a:xfrm>
              <a:prstGeom prst="rect">
                <a:avLst/>
              </a:prstGeom>
              <a:solidFill>
                <a:srgbClr val="010035"/>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F7B79246-9E42-8764-1CB2-954038D9F356}"/>
                  </a:ext>
                </a:extLst>
              </p:cNvPr>
              <p:cNvSpPr/>
              <p:nvPr/>
            </p:nvSpPr>
            <p:spPr>
              <a:xfrm>
                <a:off x="1870773" y="2210779"/>
                <a:ext cx="726355" cy="311898"/>
              </a:xfrm>
              <a:prstGeom prst="rect">
                <a:avLst/>
              </a:prstGeom>
              <a:solidFill>
                <a:schemeClr val="bg1"/>
              </a:solidFill>
              <a:ln w="25400">
                <a:solidFill>
                  <a:srgbClr val="01003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90387E0-6B1C-34C8-B357-680A0D2AE457}"/>
                  </a:ext>
                </a:extLst>
              </p:cNvPr>
              <p:cNvSpPr/>
              <p:nvPr/>
            </p:nvSpPr>
            <p:spPr>
              <a:xfrm>
                <a:off x="3776589" y="2215353"/>
                <a:ext cx="726355" cy="311898"/>
              </a:xfrm>
              <a:prstGeom prst="rect">
                <a:avLst/>
              </a:prstGeom>
              <a:solidFill>
                <a:schemeClr val="bg1"/>
              </a:solidFill>
              <a:ln w="25400">
                <a:solidFill>
                  <a:srgbClr val="01003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B99C66AC-6998-9B8B-F717-8666EE0B2A7A}"/>
                  </a:ext>
                </a:extLst>
              </p:cNvPr>
              <p:cNvSpPr/>
              <p:nvPr/>
            </p:nvSpPr>
            <p:spPr>
              <a:xfrm>
                <a:off x="2809961" y="2214655"/>
                <a:ext cx="726355" cy="311898"/>
              </a:xfrm>
              <a:prstGeom prst="rect">
                <a:avLst/>
              </a:prstGeom>
              <a:solidFill>
                <a:schemeClr val="bg1"/>
              </a:solidFill>
              <a:ln w="25400">
                <a:solidFill>
                  <a:srgbClr val="010035"/>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pic>
        <p:nvPicPr>
          <p:cNvPr id="40" name="Gráfico 24" descr="Healthcare benefits icon">
            <a:extLst>
              <a:ext uri="{FF2B5EF4-FFF2-40B4-BE49-F238E27FC236}">
                <a16:creationId xmlns:a16="http://schemas.microsoft.com/office/drawing/2014/main" id="{B24FEA5E-D5D9-BEA2-D8AF-691DA0992203}"/>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3985134" y="4093206"/>
            <a:ext cx="844331" cy="844331"/>
          </a:xfrm>
          <a:prstGeom prst="rect">
            <a:avLst/>
          </a:prstGeom>
        </p:spPr>
      </p:pic>
      <p:sp>
        <p:nvSpPr>
          <p:cNvPr id="41" name="Content Placeholder 10">
            <a:extLst>
              <a:ext uri="{FF2B5EF4-FFF2-40B4-BE49-F238E27FC236}">
                <a16:creationId xmlns:a16="http://schemas.microsoft.com/office/drawing/2014/main" id="{38020908-5AB1-B053-96BD-830C0FE680DA}"/>
              </a:ext>
            </a:extLst>
          </p:cNvPr>
          <p:cNvSpPr txBox="1">
            <a:spLocks/>
          </p:cNvSpPr>
          <p:nvPr/>
        </p:nvSpPr>
        <p:spPr>
          <a:xfrm>
            <a:off x="3559711" y="4901151"/>
            <a:ext cx="5427878" cy="533639"/>
          </a:xfrm>
          <a:prstGeom prst="rect">
            <a:avLst/>
          </a:prstGeom>
        </p:spPr>
        <p:txBody>
          <a:bodyPr vert="horz" wrap="square" lIns="0" tIns="0" rIns="0" bIns="0" rtlCol="0">
            <a:noAutofit/>
          </a:bodyPr>
          <a:lstStyle>
            <a:lvl1pPr marL="0" indent="0" algn="l" defTabSz="514350" rtl="0" eaLnBrk="1" latinLnBrk="0" hangingPunct="1">
              <a:lnSpc>
                <a:spcPct val="100000"/>
              </a:lnSpc>
              <a:spcBef>
                <a:spcPts val="60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3429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4pPr>
            <a:lvl5pPr marL="4572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0" lvl="1" indent="0" algn="ctr">
              <a:buNone/>
            </a:pPr>
            <a:r>
              <a:rPr lang="en-US" sz="2400" dirty="0" err="1">
                <a:effectLst/>
                <a:latin typeface="Taub Sans Text" pitchFamily="2" charset="0"/>
                <a:ea typeface="Taub Sans Text" pitchFamily="2" charset="0"/>
              </a:rPr>
              <a:t>Aproximadamente</a:t>
            </a:r>
            <a:r>
              <a:rPr lang="en-US" sz="2400" dirty="0">
                <a:effectLst/>
                <a:latin typeface="Taub Sans Text" pitchFamily="2" charset="0"/>
                <a:ea typeface="Taub Sans Text" pitchFamily="2" charset="0"/>
              </a:rPr>
              <a:t> la </a:t>
            </a:r>
            <a:r>
              <a:rPr lang="en-US" sz="2400" dirty="0" err="1">
                <a:effectLst/>
                <a:latin typeface="Taub Sans Text" pitchFamily="2" charset="0"/>
                <a:ea typeface="Taub Sans Text" pitchFamily="2" charset="0"/>
              </a:rPr>
              <a:t>mitad</a:t>
            </a:r>
            <a:r>
              <a:rPr lang="en-US" sz="2400" dirty="0">
                <a:effectLst/>
                <a:latin typeface="Taub Sans Text" pitchFamily="2" charset="0"/>
                <a:ea typeface="Taub Sans Text" pitchFamily="2" charset="0"/>
              </a:rPr>
              <a:t> de </a:t>
            </a:r>
            <a:r>
              <a:rPr lang="en-US" sz="2400" dirty="0" err="1">
                <a:effectLst/>
                <a:latin typeface="Taub Sans Text" pitchFamily="2" charset="0"/>
                <a:ea typeface="Taub Sans Text" pitchFamily="2" charset="0"/>
              </a:rPr>
              <a:t>los</a:t>
            </a:r>
            <a:r>
              <a:rPr lang="en-US" sz="2400" dirty="0">
                <a:effectLst/>
                <a:latin typeface="Taub Sans Text" pitchFamily="2" charset="0"/>
                <a:ea typeface="Taub Sans Text" pitchFamily="2" charset="0"/>
              </a:rPr>
              <a:t> </a:t>
            </a:r>
            <a:r>
              <a:rPr lang="en-US" sz="2400" dirty="0" err="1">
                <a:effectLst/>
                <a:latin typeface="Taub Sans Text" pitchFamily="2" charset="0"/>
                <a:ea typeface="Taub Sans Text" pitchFamily="2" charset="0"/>
              </a:rPr>
              <a:t>adultos</a:t>
            </a:r>
            <a:r>
              <a:rPr lang="en-US" sz="2400" dirty="0">
                <a:effectLst/>
                <a:latin typeface="Taub Sans Text" pitchFamily="2" charset="0"/>
                <a:ea typeface="Taub Sans Text" pitchFamily="2" charset="0"/>
              </a:rPr>
              <a:t> </a:t>
            </a:r>
            <a:r>
              <a:rPr lang="en-US" sz="2400" dirty="0" err="1">
                <a:effectLst/>
                <a:latin typeface="Taub Sans Text" pitchFamily="2" charset="0"/>
                <a:ea typeface="Taub Sans Text" pitchFamily="2" charset="0"/>
              </a:rPr>
              <a:t>estadounidenses</a:t>
            </a:r>
            <a:r>
              <a:rPr lang="en-US" sz="2400" dirty="0">
                <a:effectLst/>
                <a:latin typeface="Taub Sans Text" pitchFamily="2" charset="0"/>
                <a:ea typeface="Taub Sans Text" pitchFamily="2" charset="0"/>
              </a:rPr>
              <a:t> </a:t>
            </a:r>
            <a:r>
              <a:rPr lang="en-US" sz="2400" dirty="0" err="1">
                <a:effectLst/>
                <a:latin typeface="Taub Sans Text" pitchFamily="2" charset="0"/>
                <a:ea typeface="Taub Sans Text" pitchFamily="2" charset="0"/>
              </a:rPr>
              <a:t>cuidan</a:t>
            </a:r>
            <a:r>
              <a:rPr lang="en-US" sz="2400" dirty="0">
                <a:effectLst/>
                <a:latin typeface="Taub Sans Text" pitchFamily="2" charset="0"/>
                <a:ea typeface="Taub Sans Text" pitchFamily="2" charset="0"/>
              </a:rPr>
              <a:t> de un </a:t>
            </a:r>
            <a:r>
              <a:rPr lang="en-US" sz="2400" dirty="0" err="1">
                <a:effectLst/>
                <a:latin typeface="Taub Sans Text" pitchFamily="2" charset="0"/>
                <a:ea typeface="Taub Sans Text" pitchFamily="2" charset="0"/>
              </a:rPr>
              <a:t>niño</a:t>
            </a:r>
            <a:r>
              <a:rPr lang="en-US" sz="2400" dirty="0">
                <a:effectLst/>
                <a:latin typeface="Taub Sans Text" pitchFamily="2" charset="0"/>
                <a:ea typeface="Taub Sans Text" pitchFamily="2" charset="0"/>
              </a:rPr>
              <a:t>, un padre u </a:t>
            </a:r>
            <a:r>
              <a:rPr lang="en-US" sz="2400" dirty="0" err="1">
                <a:effectLst/>
                <a:latin typeface="Taub Sans Text" pitchFamily="2" charset="0"/>
                <a:ea typeface="Taub Sans Text" pitchFamily="2" charset="0"/>
              </a:rPr>
              <a:t>otro</a:t>
            </a:r>
            <a:r>
              <a:rPr lang="en-US" sz="2400" dirty="0">
                <a:effectLst/>
                <a:latin typeface="Taub Sans Text" pitchFamily="2" charset="0"/>
                <a:ea typeface="Taub Sans Text" pitchFamily="2" charset="0"/>
              </a:rPr>
              <a:t> familiar</a:t>
            </a:r>
            <a:r>
              <a:rPr lang="es-MX" sz="2400" dirty="0">
                <a:latin typeface="Taub Sans Text" pitchFamily="2" charset="0"/>
                <a:ea typeface="Taub Sans Text" pitchFamily="2" charset="0"/>
              </a:rPr>
              <a:t>.</a:t>
            </a:r>
            <a:r>
              <a:rPr lang="es-MX" sz="2400" baseline="30000" dirty="0">
                <a:latin typeface="Taub Sans Text" pitchFamily="2" charset="0"/>
                <a:ea typeface="Taub Sans Text" pitchFamily="2" charset="0"/>
              </a:rPr>
              <a:t>2</a:t>
            </a:r>
            <a:endParaRPr lang="en-US" sz="2400" dirty="0">
              <a:latin typeface="Taub Sans Text" pitchFamily="2" charset="0"/>
              <a:ea typeface="Taub Sans Text" pitchFamily="2" charset="0"/>
            </a:endParaRPr>
          </a:p>
        </p:txBody>
      </p:sp>
      <p:sp>
        <p:nvSpPr>
          <p:cNvPr id="42" name="TextBox 41">
            <a:extLst>
              <a:ext uri="{FF2B5EF4-FFF2-40B4-BE49-F238E27FC236}">
                <a16:creationId xmlns:a16="http://schemas.microsoft.com/office/drawing/2014/main" id="{93C2E2C9-72FB-A7AB-B689-612E198DC2B3}"/>
              </a:ext>
            </a:extLst>
          </p:cNvPr>
          <p:cNvSpPr txBox="1"/>
          <p:nvPr/>
        </p:nvSpPr>
        <p:spPr>
          <a:xfrm>
            <a:off x="4942456" y="4038472"/>
            <a:ext cx="3073757" cy="830997"/>
          </a:xfrm>
          <a:prstGeom prst="rect">
            <a:avLst/>
          </a:prstGeom>
          <a:noFill/>
        </p:spPr>
        <p:txBody>
          <a:bodyPr wrap="square">
            <a:spAutoFit/>
          </a:bodyPr>
          <a:lstStyle/>
          <a:p>
            <a:pPr algn="ctr"/>
            <a:r>
              <a:rPr lang="en-US" sz="2400" b="1" dirty="0">
                <a:solidFill>
                  <a:srgbClr val="D0271D"/>
                </a:solidFill>
                <a:effectLst/>
                <a:latin typeface="Taub Sans Text" pitchFamily="2" charset="0"/>
                <a:ea typeface="Taub Sans Text" pitchFamily="2" charset="0"/>
              </a:rPr>
              <a:t>Más de 100 </a:t>
            </a:r>
            <a:r>
              <a:rPr lang="en-US" sz="2400" b="1" dirty="0" err="1">
                <a:solidFill>
                  <a:srgbClr val="D0271D"/>
                </a:solidFill>
                <a:effectLst/>
                <a:latin typeface="Taub Sans Text" pitchFamily="2" charset="0"/>
                <a:ea typeface="Taub Sans Text" pitchFamily="2" charset="0"/>
              </a:rPr>
              <a:t>millones</a:t>
            </a:r>
            <a:r>
              <a:rPr lang="en-US" sz="2400" b="1" dirty="0">
                <a:solidFill>
                  <a:srgbClr val="D0271D"/>
                </a:solidFill>
                <a:effectLst/>
                <a:latin typeface="Taub Sans Text" pitchFamily="2" charset="0"/>
                <a:ea typeface="Taub Sans Text" pitchFamily="2" charset="0"/>
              </a:rPr>
              <a:t> de </a:t>
            </a:r>
            <a:r>
              <a:rPr lang="en-US" sz="2400" b="1" dirty="0" err="1">
                <a:solidFill>
                  <a:srgbClr val="D0271D"/>
                </a:solidFill>
                <a:effectLst/>
                <a:latin typeface="Taub Sans Text" pitchFamily="2" charset="0"/>
                <a:ea typeface="Taub Sans Text" pitchFamily="2" charset="0"/>
              </a:rPr>
              <a:t>cuidadores</a:t>
            </a:r>
            <a:endParaRPr lang="en-US" sz="2400" b="1" dirty="0">
              <a:solidFill>
                <a:srgbClr val="D0271D"/>
              </a:solidFill>
              <a:latin typeface="Taub Sans Text" pitchFamily="2" charset="0"/>
              <a:ea typeface="Taub Sans Text" pitchFamily="2" charset="0"/>
            </a:endParaRPr>
          </a:p>
        </p:txBody>
      </p:sp>
    </p:spTree>
    <p:extLst>
      <p:ext uri="{BB962C8B-B14F-4D97-AF65-F5344CB8AC3E}">
        <p14:creationId xmlns:p14="http://schemas.microsoft.com/office/powerpoint/2010/main" val="8608247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5B142-E252-6E1F-656C-7ABE06639ECA}"/>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B171779E-70DA-B2A9-2262-8778D265C1D9}"/>
              </a:ext>
            </a:extLst>
          </p:cNvPr>
          <p:cNvSpPr>
            <a:spLocks noGrp="1"/>
          </p:cNvSpPr>
          <p:nvPr>
            <p:ph type="title"/>
          </p:nvPr>
        </p:nvSpPr>
        <p:spPr>
          <a:xfrm>
            <a:off x="369048" y="266812"/>
            <a:ext cx="11465810" cy="553926"/>
          </a:xfrm>
        </p:spPr>
        <p:txBody>
          <a:bodyPr/>
          <a:lstStyle/>
          <a:p>
            <a:pPr>
              <a:tabLst>
                <a:tab pos="4574717" algn="l"/>
              </a:tabLst>
            </a:pPr>
            <a:r>
              <a:rPr lang="es-MX" sz="3600" dirty="0"/>
              <a:t>Herramientas de planificación en línea</a:t>
            </a:r>
            <a:endParaRPr lang="en-US" dirty="0"/>
          </a:p>
        </p:txBody>
      </p:sp>
      <p:sp>
        <p:nvSpPr>
          <p:cNvPr id="19" name="Picture Placeholder 18" descr="Screenshot placeholder - alt text to be updated">
            <a:extLst>
              <a:ext uri="{FF2B5EF4-FFF2-40B4-BE49-F238E27FC236}">
                <a16:creationId xmlns:a16="http://schemas.microsoft.com/office/drawing/2014/main" id="{87F008ED-2D55-8F44-A5AA-5CC2525BB350}"/>
              </a:ext>
            </a:extLst>
          </p:cNvPr>
          <p:cNvSpPr>
            <a:spLocks noGrp="1"/>
          </p:cNvSpPr>
          <p:nvPr>
            <p:ph type="pic" sz="quarter" idx="24"/>
          </p:nvPr>
        </p:nvSpPr>
        <p:spPr/>
        <p:txBody>
          <a:bodyPr/>
          <a:lstStyle/>
          <a:p>
            <a:endParaRPr lang="en-US"/>
          </a:p>
        </p:txBody>
      </p:sp>
      <p:pic>
        <p:nvPicPr>
          <p:cNvPr id="15" name="Picture 14" descr="Qr code&#10;&#10;Description automatically generated">
            <a:extLst>
              <a:ext uri="{FF2B5EF4-FFF2-40B4-BE49-F238E27FC236}">
                <a16:creationId xmlns:a16="http://schemas.microsoft.com/office/drawing/2014/main" id="{6A4377D1-61F3-DA13-1D55-609AE0721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718" y="3429000"/>
            <a:ext cx="1066841" cy="1066841"/>
          </a:xfrm>
          <a:prstGeom prst="rect">
            <a:avLst/>
          </a:prstGeom>
        </p:spPr>
      </p:pic>
      <p:sp>
        <p:nvSpPr>
          <p:cNvPr id="16" name="TextBox 15">
            <a:extLst>
              <a:ext uri="{FF2B5EF4-FFF2-40B4-BE49-F238E27FC236}">
                <a16:creationId xmlns:a16="http://schemas.microsoft.com/office/drawing/2014/main" id="{669A6658-5D4A-F54F-E217-934A80958A7C}"/>
              </a:ext>
            </a:extLst>
          </p:cNvPr>
          <p:cNvSpPr txBox="1"/>
          <p:nvPr/>
        </p:nvSpPr>
        <p:spPr>
          <a:xfrm>
            <a:off x="2364808" y="3500755"/>
            <a:ext cx="1497329" cy="923330"/>
          </a:xfrm>
          <a:prstGeom prst="rect">
            <a:avLst/>
          </a:prstGeom>
          <a:noFill/>
        </p:spPr>
        <p:txBody>
          <a:bodyPr wrap="square" lIns="0" tIns="0" rIns="0" bIns="0" rtlCol="0">
            <a:spAutoFit/>
          </a:bodyPr>
          <a:lstStyle/>
          <a:p>
            <a:pPr algn="ctr">
              <a:spcAft>
                <a:spcPts val="1200"/>
              </a:spcAft>
              <a:buClr>
                <a:schemeClr val="accent1"/>
              </a:buClr>
            </a:pPr>
            <a:r>
              <a:rPr lang="es-MX" sz="2000" b="1" dirty="0">
                <a:solidFill>
                  <a:schemeClr val="bg1"/>
                </a:solidFill>
                <a:latin typeface="Taub Sans Text" pitchFamily="2" charset="0"/>
                <a:ea typeface="Taub Sans Text" pitchFamily="2" charset="0"/>
              </a:rPr>
              <a:t>Escanee aquí para conocer más.</a:t>
            </a:r>
          </a:p>
        </p:txBody>
      </p:sp>
      <p:pic>
        <p:nvPicPr>
          <p:cNvPr id="18" name="Picture 17">
            <a:extLst>
              <a:ext uri="{FF2B5EF4-FFF2-40B4-BE49-F238E27FC236}">
                <a16:creationId xmlns:a16="http://schemas.microsoft.com/office/drawing/2014/main" id="{FBCD002D-8866-88FE-F99D-884D8689B8D0}"/>
              </a:ext>
            </a:extLst>
          </p:cNvPr>
          <p:cNvPicPr>
            <a:picLocks noChangeAspect="1"/>
          </p:cNvPicPr>
          <p:nvPr/>
        </p:nvPicPr>
        <p:blipFill rotWithShape="1">
          <a:blip r:embed="rId4" cstate="screen">
            <a:extLst>
              <a:ext uri="{28A0092B-C50C-407E-A947-70E740481C1C}">
                <a14:useLocalDpi xmlns:a14="http://schemas.microsoft.com/office/drawing/2010/main" val="0"/>
              </a:ext>
            </a:extLst>
          </a:blip>
          <a:srcRect/>
          <a:stretch/>
        </p:blipFill>
        <p:spPr>
          <a:xfrm>
            <a:off x="6448926" y="1918835"/>
            <a:ext cx="4105479" cy="3163840"/>
          </a:xfrm>
          <a:prstGeom prst="rect">
            <a:avLst/>
          </a:prstGeom>
          <a:effectLst/>
        </p:spPr>
      </p:pic>
    </p:spTree>
    <p:extLst>
      <p:ext uri="{BB962C8B-B14F-4D97-AF65-F5344CB8AC3E}">
        <p14:creationId xmlns:p14="http://schemas.microsoft.com/office/powerpoint/2010/main" val="27017042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97FE4-D110-248D-7C59-A9B2BBBAEB21}"/>
            </a:ext>
          </a:extLst>
        </p:cNvPr>
        <p:cNvGrpSpPr/>
        <p:nvPr/>
      </p:nvGrpSpPr>
      <p:grpSpPr>
        <a:xfrm>
          <a:off x="0" y="0"/>
          <a:ext cx="0" cy="0"/>
          <a:chOff x="0" y="0"/>
          <a:chExt cx="0" cy="0"/>
        </a:xfrm>
      </p:grpSpPr>
      <p:sp>
        <p:nvSpPr>
          <p:cNvPr id="5" name="Slide title">
            <a:extLst>
              <a:ext uri="{FF2B5EF4-FFF2-40B4-BE49-F238E27FC236}">
                <a16:creationId xmlns:a16="http://schemas.microsoft.com/office/drawing/2014/main" id="{49BE0A45-3C09-2527-902C-7E7CCFE4D6D9}"/>
              </a:ext>
            </a:extLst>
          </p:cNvPr>
          <p:cNvSpPr>
            <a:spLocks noGrp="1"/>
          </p:cNvSpPr>
          <p:nvPr>
            <p:ph type="title"/>
          </p:nvPr>
        </p:nvSpPr>
        <p:spPr>
          <a:xfrm>
            <a:off x="369049" y="266811"/>
            <a:ext cx="4125439" cy="1107996"/>
          </a:xfrm>
        </p:spPr>
        <p:txBody>
          <a:bodyPr/>
          <a:lstStyle/>
          <a:p>
            <a:r>
              <a:rPr lang="es-MX" dirty="0">
                <a:solidFill>
                  <a:srgbClr val="121C4E"/>
                </a:solidFill>
              </a:rPr>
              <a:t>Objetivos de jubilación</a:t>
            </a:r>
            <a:endParaRPr lang="en-US" b="1" dirty="0"/>
          </a:p>
        </p:txBody>
      </p:sp>
      <p:sp>
        <p:nvSpPr>
          <p:cNvPr id="9" name="Rectangle 7">
            <a:extLst>
              <a:ext uri="{FF2B5EF4-FFF2-40B4-BE49-F238E27FC236}">
                <a16:creationId xmlns:a16="http://schemas.microsoft.com/office/drawing/2014/main" id="{49B5CC76-9951-03DB-28E5-CD357DE080FC}"/>
              </a:ext>
            </a:extLst>
          </p:cNvPr>
          <p:cNvSpPr txBox="1">
            <a:spLocks noChangeArrowheads="1"/>
          </p:cNvSpPr>
          <p:nvPr/>
        </p:nvSpPr>
        <p:spPr bwMode="auto">
          <a:xfrm>
            <a:off x="766021" y="1961527"/>
            <a:ext cx="5095343" cy="350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s-MX" sz="2000" b="0" dirty="0">
                <a:latin typeface="Taub Sans Text" pitchFamily="2" charset="0"/>
                <a:ea typeface="Taub Sans Text" pitchFamily="2" charset="0"/>
              </a:rPr>
              <a:t>Hoy en día, la persona normal de 65 años puede esperar celebrar su </a:t>
            </a:r>
            <a:r>
              <a:rPr lang="es-MX" sz="2000" b="1" dirty="0">
                <a:solidFill>
                  <a:srgbClr val="D0271D"/>
                </a:solidFill>
                <a:latin typeface="Taub Sans Text" pitchFamily="2" charset="0"/>
                <a:ea typeface="Taub Sans Text" pitchFamily="2" charset="0"/>
              </a:rPr>
              <a:t>cumpleaños número 84.*</a:t>
            </a:r>
          </a:p>
          <a:p>
            <a:pPr eaLnBrk="1" hangingPunct="1"/>
            <a:endParaRPr lang="en-US" altLang="en-US" sz="2000" b="1" dirty="0">
              <a:solidFill>
                <a:srgbClr val="7968AE"/>
              </a:solidFill>
              <a:latin typeface="Taub Sans Text" pitchFamily="2" charset="0"/>
              <a:ea typeface="Taub Sans Text" pitchFamily="2" charset="0"/>
            </a:endParaRPr>
          </a:p>
          <a:p>
            <a:pPr eaLnBrk="1" hangingPunct="1"/>
            <a:r>
              <a:rPr lang="es-MX" sz="2000" dirty="0">
                <a:latin typeface="Taub Sans Text" pitchFamily="2" charset="0"/>
                <a:ea typeface="Taub Sans Text" pitchFamily="2" charset="0"/>
              </a:rPr>
              <a:t>Su dinero para la jubilación tendría que durar 20...30…</a:t>
            </a:r>
            <a:r>
              <a:rPr lang="es-MX" sz="2000" b="1" dirty="0">
                <a:solidFill>
                  <a:srgbClr val="D0271D"/>
                </a:solidFill>
                <a:latin typeface="Taub Sans Text" pitchFamily="2" charset="0"/>
                <a:ea typeface="Taub Sans Text" pitchFamily="2" charset="0"/>
              </a:rPr>
              <a:t>tal vez 40 años, ¡o más!</a:t>
            </a:r>
          </a:p>
          <a:p>
            <a:endParaRPr lang="en-US" altLang="en-US" sz="2000" b="1" dirty="0">
              <a:solidFill>
                <a:srgbClr val="7968AE"/>
              </a:solidFill>
              <a:latin typeface="Taub Sans Text" pitchFamily="2" charset="0"/>
              <a:ea typeface="Taub Sans Text" pitchFamily="2" charset="0"/>
            </a:endParaRPr>
          </a:p>
          <a:p>
            <a:pPr eaLnBrk="1" hangingPunct="1"/>
            <a:r>
              <a:rPr lang="es-MX" sz="2000" dirty="0">
                <a:latin typeface="Taub Sans Text" pitchFamily="2" charset="0"/>
                <a:ea typeface="Taub Sans Text" pitchFamily="2" charset="0"/>
              </a:rPr>
              <a:t>¿Y qué tal si usted llega a </a:t>
            </a:r>
            <a:r>
              <a:rPr lang="es-MX" sz="2000" b="1" dirty="0">
                <a:solidFill>
                  <a:srgbClr val="D0271D"/>
                </a:solidFill>
                <a:latin typeface="Taub Sans Text" pitchFamily="2" charset="0"/>
                <a:ea typeface="Taub Sans Text" pitchFamily="2" charset="0"/>
              </a:rPr>
              <a:t>celebrar su centenario?</a:t>
            </a:r>
          </a:p>
          <a:p>
            <a:endParaRPr lang="en-US" altLang="en-US" sz="2000" b="1" dirty="0">
              <a:solidFill>
                <a:srgbClr val="7968AE"/>
              </a:solidFill>
              <a:latin typeface="Taub Sans Text" pitchFamily="2" charset="0"/>
              <a:ea typeface="Taub Sans Text" pitchFamily="2" charset="0"/>
            </a:endParaRPr>
          </a:p>
          <a:p>
            <a:pPr eaLnBrk="1" hangingPunct="1"/>
            <a:r>
              <a:rPr lang="es-MX" sz="2000" dirty="0">
                <a:latin typeface="Taub Sans Text" pitchFamily="2" charset="0"/>
                <a:ea typeface="Taub Sans Text" pitchFamily="2" charset="0"/>
              </a:rPr>
              <a:t>Esfuércese por estar “por el buen camino” con un reemplazo de ingresos de </a:t>
            </a:r>
            <a:r>
              <a:rPr lang="es-MX" sz="2000" b="1" dirty="0">
                <a:solidFill>
                  <a:srgbClr val="D0271D"/>
                </a:solidFill>
                <a:latin typeface="Taub Sans Text" pitchFamily="2" charset="0"/>
                <a:ea typeface="Taub Sans Text" pitchFamily="2" charset="0"/>
              </a:rPr>
              <a:t>70% o más.</a:t>
            </a:r>
          </a:p>
          <a:p>
            <a:endParaRPr lang="en-US" altLang="en-US" sz="2000" b="1" dirty="0">
              <a:solidFill>
                <a:srgbClr val="7968AE"/>
              </a:solidFill>
              <a:latin typeface="Taub Sans Text" pitchFamily="2" charset="0"/>
              <a:ea typeface="Taub Sans Text" pitchFamily="2" charset="0"/>
            </a:endParaRPr>
          </a:p>
          <a:p>
            <a:endParaRPr lang="en-US" altLang="en-US" sz="2000" b="1" dirty="0">
              <a:solidFill>
                <a:srgbClr val="7968AE"/>
              </a:solidFill>
              <a:latin typeface="Taub Sans Text" pitchFamily="2" charset="0"/>
              <a:ea typeface="Taub Sans Text" pitchFamily="2" charset="0"/>
            </a:endParaRPr>
          </a:p>
          <a:p>
            <a:pPr eaLnBrk="1" hangingPunct="1"/>
            <a:endParaRPr lang="en-US" altLang="en-US" sz="2000" b="1" dirty="0">
              <a:solidFill>
                <a:srgbClr val="7968AE"/>
              </a:solidFill>
              <a:latin typeface="Taub Sans Text" pitchFamily="2" charset="0"/>
              <a:ea typeface="Taub Sans Text" pitchFamily="2" charset="0"/>
            </a:endParaRPr>
          </a:p>
          <a:p>
            <a:pPr eaLnBrk="1" hangingPunct="1"/>
            <a:endParaRPr lang="en-US" altLang="en-US" sz="2000" b="1" dirty="0">
              <a:solidFill>
                <a:srgbClr val="7968AE"/>
              </a:solidFill>
              <a:latin typeface="Taub Sans Text" pitchFamily="2" charset="0"/>
              <a:ea typeface="Taub Sans Text" pitchFamily="2" charset="0"/>
            </a:endParaRPr>
          </a:p>
          <a:p>
            <a:pPr eaLnBrk="1" hangingPunct="1"/>
            <a:endParaRPr lang="en-US" altLang="en-US" sz="2000" b="1" dirty="0">
              <a:solidFill>
                <a:srgbClr val="7968AE"/>
              </a:solidFill>
              <a:latin typeface="Taub Sans Text" pitchFamily="2" charset="0"/>
              <a:ea typeface="Taub Sans Text" pitchFamily="2" charset="0"/>
            </a:endParaRPr>
          </a:p>
          <a:p>
            <a:pPr eaLnBrk="1" hangingPunct="1"/>
            <a:endParaRPr lang="en-US" altLang="en-US" sz="2000" b="1" dirty="0">
              <a:solidFill>
                <a:srgbClr val="7968AE"/>
              </a:solidFill>
              <a:latin typeface="Taub Sans Text" pitchFamily="2" charset="0"/>
              <a:ea typeface="Taub Sans Text" pitchFamily="2" charset="0"/>
            </a:endParaRPr>
          </a:p>
          <a:p>
            <a:pPr eaLnBrk="1" hangingPunct="1"/>
            <a:endParaRPr lang="en-US" altLang="en-US" sz="2000" b="1" dirty="0">
              <a:solidFill>
                <a:srgbClr val="7968AE"/>
              </a:solidFill>
              <a:latin typeface="Taub Sans Text" pitchFamily="2" charset="0"/>
              <a:ea typeface="Taub Sans Text" pitchFamily="2" charset="0"/>
            </a:endParaRPr>
          </a:p>
        </p:txBody>
      </p:sp>
      <p:sp>
        <p:nvSpPr>
          <p:cNvPr id="13" name="TextBox 12">
            <a:extLst>
              <a:ext uri="{FF2B5EF4-FFF2-40B4-BE49-F238E27FC236}">
                <a16:creationId xmlns:a16="http://schemas.microsoft.com/office/drawing/2014/main" id="{AF1752EA-589B-E9DF-F6BD-91A9A623F36C}"/>
              </a:ext>
            </a:extLst>
          </p:cNvPr>
          <p:cNvSpPr txBox="1">
            <a:spLocks noChangeArrowheads="1"/>
          </p:cNvSpPr>
          <p:nvPr/>
        </p:nvSpPr>
        <p:spPr bwMode="auto">
          <a:xfrm>
            <a:off x="766021" y="5743679"/>
            <a:ext cx="3829853"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b">
            <a:spAutoFit/>
          </a:bodyPr>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r>
              <a:rPr lang="es-MX" sz="900" dirty="0">
                <a:solidFill>
                  <a:srgbClr val="7F7F7F"/>
                </a:solidFill>
                <a:latin typeface="Taub Sans Text" pitchFamily="2" charset="0"/>
                <a:ea typeface="Taub Sans Text" pitchFamily="2" charset="0"/>
              </a:rPr>
              <a:t>*Informe resumido del Centro Nacional de Estadísticas de la Salud, 2019</a:t>
            </a:r>
          </a:p>
        </p:txBody>
      </p:sp>
      <p:pic>
        <p:nvPicPr>
          <p:cNvPr id="16" name="Picture 15" descr="A person carrying a person on his back&#10;&#10;AI-generated content may be incorrect.">
            <a:extLst>
              <a:ext uri="{FF2B5EF4-FFF2-40B4-BE49-F238E27FC236}">
                <a16:creationId xmlns:a16="http://schemas.microsoft.com/office/drawing/2014/main" id="{65B7FC65-B13D-533B-3238-8998C4545186}"/>
              </a:ext>
            </a:extLst>
          </p:cNvPr>
          <p:cNvPicPr>
            <a:picLocks noChangeAspect="1"/>
          </p:cNvPicPr>
          <p:nvPr/>
        </p:nvPicPr>
        <p:blipFill>
          <a:blip r:embed="rId3">
            <a:extLst>
              <a:ext uri="{28A0092B-C50C-407E-A947-70E740481C1C}">
                <a14:useLocalDpi xmlns:a14="http://schemas.microsoft.com/office/drawing/2010/main" val="0"/>
              </a:ext>
            </a:extLst>
          </a:blip>
          <a:srcRect l="6061" r="16791"/>
          <a:stretch/>
        </p:blipFill>
        <p:spPr>
          <a:xfrm>
            <a:off x="6568222" y="800441"/>
            <a:ext cx="5640945" cy="5311304"/>
          </a:xfrm>
          <a:prstGeom prst="rect">
            <a:avLst/>
          </a:prstGeom>
        </p:spPr>
      </p:pic>
    </p:spTree>
    <p:extLst>
      <p:ext uri="{BB962C8B-B14F-4D97-AF65-F5344CB8AC3E}">
        <p14:creationId xmlns:p14="http://schemas.microsoft.com/office/powerpoint/2010/main" val="42887479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00079-73FB-C8D1-2AA5-A86E2C8ADC56}"/>
            </a:ext>
          </a:extLst>
        </p:cNvPr>
        <p:cNvGrpSpPr/>
        <p:nvPr/>
      </p:nvGrpSpPr>
      <p:grpSpPr>
        <a:xfrm>
          <a:off x="0" y="0"/>
          <a:ext cx="0" cy="0"/>
          <a:chOff x="0" y="0"/>
          <a:chExt cx="0" cy="0"/>
        </a:xfrm>
      </p:grpSpPr>
      <p:sp>
        <p:nvSpPr>
          <p:cNvPr id="11" name="Title">
            <a:extLst>
              <a:ext uri="{FF2B5EF4-FFF2-40B4-BE49-F238E27FC236}">
                <a16:creationId xmlns:a16="http://schemas.microsoft.com/office/drawing/2014/main" id="{AFEAF0C4-8F4E-2683-4495-B910998E5A12}"/>
              </a:ext>
            </a:extLst>
          </p:cNvPr>
          <p:cNvSpPr>
            <a:spLocks noGrp="1"/>
          </p:cNvSpPr>
          <p:nvPr>
            <p:ph type="title"/>
          </p:nvPr>
        </p:nvSpPr>
        <p:spPr/>
        <p:txBody>
          <a:bodyPr/>
          <a:lstStyle/>
          <a:p>
            <a:r>
              <a:rPr lang="es-MX" dirty="0">
                <a:solidFill>
                  <a:srgbClr val="121C4E"/>
                </a:solidFill>
              </a:rPr>
              <a:t>Objetivos de jubilación</a:t>
            </a:r>
            <a:endParaRPr lang="en-US" dirty="0"/>
          </a:p>
        </p:txBody>
      </p:sp>
      <p:sp>
        <p:nvSpPr>
          <p:cNvPr id="3" name="Text Placeholder 2">
            <a:extLst>
              <a:ext uri="{FF2B5EF4-FFF2-40B4-BE49-F238E27FC236}">
                <a16:creationId xmlns:a16="http://schemas.microsoft.com/office/drawing/2014/main" id="{DDC99178-7ABB-F0A1-F926-0E7EEC7DF360}"/>
              </a:ext>
            </a:extLst>
          </p:cNvPr>
          <p:cNvSpPr>
            <a:spLocks noGrp="1"/>
          </p:cNvSpPr>
          <p:nvPr>
            <p:ph type="body" sz="quarter" idx="15"/>
          </p:nvPr>
        </p:nvSpPr>
        <p:spPr/>
        <p:txBody>
          <a:bodyPr/>
          <a:lstStyle/>
          <a:p>
            <a:r>
              <a:rPr lang="es-MX" dirty="0"/>
              <a:t>Piense en su futuro</a:t>
            </a:r>
          </a:p>
        </p:txBody>
      </p:sp>
      <p:sp>
        <p:nvSpPr>
          <p:cNvPr id="13" name="Text Placeholder">
            <a:extLst>
              <a:ext uri="{FF2B5EF4-FFF2-40B4-BE49-F238E27FC236}">
                <a16:creationId xmlns:a16="http://schemas.microsoft.com/office/drawing/2014/main" id="{E305F242-7BA2-E708-68A0-07CF90A2C5AB}"/>
              </a:ext>
            </a:extLst>
          </p:cNvPr>
          <p:cNvSpPr txBox="1">
            <a:spLocks/>
          </p:cNvSpPr>
          <p:nvPr/>
        </p:nvSpPr>
        <p:spPr>
          <a:xfrm>
            <a:off x="1298198" y="1944552"/>
            <a:ext cx="3899444" cy="3877757"/>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1400" kern="1200">
                <a:solidFill>
                  <a:schemeClr val="tx1"/>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pPr marL="342900" indent="-342900">
              <a:buClr>
                <a:srgbClr val="D0271D"/>
              </a:buClr>
              <a:buFont typeface="Wingdings" panose="05000000000000000000" pitchFamily="2" charset="2"/>
              <a:buChar char="§"/>
            </a:pPr>
            <a:r>
              <a:rPr lang="es-MX" sz="2000" dirty="0">
                <a:solidFill>
                  <a:srgbClr val="121C4E"/>
                </a:solidFill>
              </a:rPr>
              <a:t>Edad de jubilación</a:t>
            </a:r>
          </a:p>
          <a:p>
            <a:pPr marL="342900" indent="-342900">
              <a:buClr>
                <a:srgbClr val="D0271D"/>
              </a:buClr>
              <a:buFont typeface="Wingdings" panose="05000000000000000000" pitchFamily="2" charset="2"/>
              <a:buChar char="§"/>
            </a:pPr>
            <a:endParaRPr lang="en-US" sz="2000" dirty="0"/>
          </a:p>
          <a:p>
            <a:pPr marL="342900" indent="-342900">
              <a:buClr>
                <a:srgbClr val="D0271D"/>
              </a:buClr>
              <a:buFont typeface="Wingdings" panose="05000000000000000000" pitchFamily="2" charset="2"/>
              <a:buChar char="§"/>
            </a:pPr>
            <a:r>
              <a:rPr lang="es-MX" sz="2000" dirty="0">
                <a:solidFill>
                  <a:srgbClr val="010035"/>
                </a:solidFill>
              </a:rPr>
              <a:t>Estilo de vida de la jubilación</a:t>
            </a:r>
          </a:p>
          <a:p>
            <a:pPr marL="342900" indent="-342900">
              <a:buClr>
                <a:srgbClr val="D0271D"/>
              </a:buClr>
              <a:buFont typeface="Wingdings" panose="05000000000000000000" pitchFamily="2" charset="2"/>
              <a:buChar char="§"/>
            </a:pPr>
            <a:endParaRPr lang="en-US" sz="2000" dirty="0"/>
          </a:p>
          <a:p>
            <a:pPr marL="342900" indent="-342900">
              <a:buClr>
                <a:srgbClr val="D0271D"/>
              </a:buClr>
              <a:buFont typeface="Wingdings" panose="05000000000000000000" pitchFamily="2" charset="2"/>
              <a:buChar char="§"/>
            </a:pPr>
            <a:r>
              <a:rPr lang="es-MX" sz="2000" dirty="0">
                <a:solidFill>
                  <a:srgbClr val="010035"/>
                </a:solidFill>
              </a:rPr>
              <a:t>Ingresos de jubilación</a:t>
            </a:r>
          </a:p>
          <a:p>
            <a:pPr marL="342900" indent="-342900">
              <a:buClr>
                <a:srgbClr val="D0271D"/>
              </a:buClr>
              <a:buFont typeface="Wingdings" panose="05000000000000000000" pitchFamily="2" charset="2"/>
              <a:buChar char="§"/>
            </a:pPr>
            <a:endParaRPr lang="en-US" sz="2000" dirty="0"/>
          </a:p>
          <a:p>
            <a:pPr marL="342900" indent="-342900">
              <a:buClr>
                <a:srgbClr val="D0271D"/>
              </a:buClr>
              <a:buFont typeface="Wingdings" panose="05000000000000000000" pitchFamily="2" charset="2"/>
              <a:buChar char="§"/>
            </a:pPr>
            <a:r>
              <a:rPr lang="es-MX" sz="2000" dirty="0">
                <a:solidFill>
                  <a:srgbClr val="010035"/>
                </a:solidFill>
              </a:rPr>
              <a:t>Otros activos y beneficios</a:t>
            </a:r>
          </a:p>
        </p:txBody>
      </p:sp>
      <p:pic>
        <p:nvPicPr>
          <p:cNvPr id="17" name="Picture 16" descr="A family in a house with a dog&#10;&#10;AI-generated content may be incorrect.">
            <a:extLst>
              <a:ext uri="{FF2B5EF4-FFF2-40B4-BE49-F238E27FC236}">
                <a16:creationId xmlns:a16="http://schemas.microsoft.com/office/drawing/2014/main" id="{1BF3534A-F336-8A3C-BC29-6325B9C09FA8}"/>
              </a:ext>
            </a:extLst>
          </p:cNvPr>
          <p:cNvPicPr>
            <a:picLocks noChangeAspect="1"/>
          </p:cNvPicPr>
          <p:nvPr/>
        </p:nvPicPr>
        <p:blipFill>
          <a:blip r:embed="rId3">
            <a:extLst>
              <a:ext uri="{28A0092B-C50C-407E-A947-70E740481C1C}">
                <a14:useLocalDpi xmlns:a14="http://schemas.microsoft.com/office/drawing/2010/main" val="0"/>
              </a:ext>
            </a:extLst>
          </a:blip>
          <a:srcRect l="7871" r="42636"/>
          <a:stretch/>
        </p:blipFill>
        <p:spPr>
          <a:xfrm>
            <a:off x="6607757" y="0"/>
            <a:ext cx="5584243" cy="6858000"/>
          </a:xfrm>
          <a:prstGeom prst="rect">
            <a:avLst/>
          </a:prstGeom>
        </p:spPr>
      </p:pic>
    </p:spTree>
    <p:extLst>
      <p:ext uri="{BB962C8B-B14F-4D97-AF65-F5344CB8AC3E}">
        <p14:creationId xmlns:p14="http://schemas.microsoft.com/office/powerpoint/2010/main" val="28097450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96D22CEF-1902-5AC7-7062-84C3F5758D42}"/>
              </a:ext>
            </a:extLst>
          </p:cNvPr>
          <p:cNvSpPr txBox="1">
            <a:spLocks noGrp="1"/>
          </p:cNvSpPr>
          <p:nvPr>
            <p:ph type="title" idx="4294967295"/>
          </p:nvPr>
        </p:nvSpPr>
        <p:spPr>
          <a:xfrm>
            <a:off x="946934" y="-489793"/>
            <a:ext cx="698818" cy="184642"/>
          </a:xfrm>
          <a:prstGeom prst="rect">
            <a:avLst/>
          </a:prstGeom>
          <a:noFill/>
          <a:ln>
            <a:noFill/>
            <a:prstDash/>
          </a:ln>
          <a:effectLst/>
        </p:spPr>
        <p:txBody>
          <a:bodyPr rot="0" spcFirstLastPara="0" vertOverflow="overflow" horzOverflow="overflow" vert="horz" wrap="none" lIns="0" tIns="0" rIns="0" bIns="0" numCol="1" spcCol="0" rtlCol="0" fromWordArt="0" anchor="t" anchorCtr="0" forceAA="0" compatLnSpc="1">
            <a:prstTxWarp prst="textNoShape">
              <a:avLst/>
            </a:prstTxWarp>
            <a:spAutoFit/>
          </a:bodyPr>
          <a:lstStyle/>
          <a:p>
            <a:pPr defTabSz="914332">
              <a:spcBef>
                <a:spcPts val="0"/>
              </a:spcBef>
              <a:spcAft>
                <a:spcPts val="1200"/>
              </a:spcAft>
              <a:buClr>
                <a:schemeClr val="accent1"/>
              </a:buClr>
              <a:defRPr/>
            </a:pPr>
            <a:r>
              <a:rPr lang="en-US" sz="1200" b="0" cap="none" dirty="0">
                <a:solidFill>
                  <a:schemeClr val="bg1"/>
                </a:solidFill>
                <a:latin typeface="+mn-lt"/>
                <a:ea typeface="+mn-ea"/>
                <a:cs typeface="+mn-cs"/>
              </a:rPr>
              <a:t>Stat slide   </a:t>
            </a:r>
          </a:p>
        </p:txBody>
      </p:sp>
      <p:sp>
        <p:nvSpPr>
          <p:cNvPr id="8" name="Stat">
            <a:extLst>
              <a:ext uri="{FF2B5EF4-FFF2-40B4-BE49-F238E27FC236}">
                <a16:creationId xmlns:a16="http://schemas.microsoft.com/office/drawing/2014/main" id="{96601FFD-EB85-11BF-9D00-B6628681816C}"/>
              </a:ext>
            </a:extLst>
          </p:cNvPr>
          <p:cNvSpPr>
            <a:spLocks noGrp="1"/>
          </p:cNvSpPr>
          <p:nvPr>
            <p:ph type="body" sz="quarter" idx="25"/>
          </p:nvPr>
        </p:nvSpPr>
        <p:spPr>
          <a:xfrm>
            <a:off x="505326" y="3429000"/>
            <a:ext cx="7756507" cy="677750"/>
          </a:xfrm>
        </p:spPr>
        <p:txBody>
          <a:bodyPr wrap="square">
            <a:spAutoFit/>
          </a:bodyPr>
          <a:lstStyle/>
          <a:p>
            <a:pPr lvl="0"/>
            <a:r>
              <a:rPr lang="es-AR" sz="8800" noProof="0" dirty="0"/>
              <a:t>10%</a:t>
            </a:r>
            <a:r>
              <a:rPr lang="es-MX" sz="8000" b="1" dirty="0">
                <a:solidFill>
                  <a:srgbClr val="D0271D"/>
                </a:solidFill>
                <a:latin typeface="Taub Sans" pitchFamily="2" charset="0"/>
                <a:ea typeface="Taub Sans" pitchFamily="2" charset="0"/>
              </a:rPr>
              <a:t> al </a:t>
            </a:r>
            <a:r>
              <a:rPr lang="es-AR" sz="8800" noProof="0" dirty="0"/>
              <a:t>15%</a:t>
            </a:r>
          </a:p>
        </p:txBody>
      </p:sp>
      <p:sp>
        <p:nvSpPr>
          <p:cNvPr id="9" name="Slide title">
            <a:extLst>
              <a:ext uri="{FF2B5EF4-FFF2-40B4-BE49-F238E27FC236}">
                <a16:creationId xmlns:a16="http://schemas.microsoft.com/office/drawing/2014/main" id="{937AAE4F-1877-4C8F-9185-C4FCC961C1E7}"/>
              </a:ext>
            </a:extLst>
          </p:cNvPr>
          <p:cNvSpPr txBox="1">
            <a:spLocks/>
          </p:cNvSpPr>
          <p:nvPr/>
        </p:nvSpPr>
        <p:spPr>
          <a:xfrm>
            <a:off x="369048" y="266812"/>
            <a:ext cx="5299973" cy="575925"/>
          </a:xfrm>
          <a:prstGeom prst="rect">
            <a:avLst/>
          </a:prstGeom>
        </p:spPr>
        <p:txBody>
          <a:bodyPr/>
          <a:lstStyle>
            <a:lvl1pPr algn="l" defTabSz="914263" rtl="0" eaLnBrk="1" latinLnBrk="0" hangingPunct="1">
              <a:lnSpc>
                <a:spcPct val="100000"/>
              </a:lnSpc>
              <a:spcBef>
                <a:spcPct val="0"/>
              </a:spcBef>
              <a:buNone/>
              <a:defRPr sz="3600" b="1" i="0" kern="1200" cap="all" baseline="0">
                <a:solidFill>
                  <a:schemeClr val="tx1"/>
                </a:solidFill>
                <a:latin typeface="Taub Sans" pitchFamily="2" charset="77"/>
                <a:ea typeface="Taub Sans" pitchFamily="2" charset="77"/>
                <a:cs typeface="+mj-cs"/>
              </a:defRPr>
            </a:lvl1pPr>
          </a:lstStyle>
          <a:p>
            <a:r>
              <a:rPr lang="es-MX" dirty="0"/>
              <a:t>¿Cuánto debería ahorrar?</a:t>
            </a:r>
            <a:endParaRPr lang="en-US" dirty="0"/>
          </a:p>
        </p:txBody>
      </p:sp>
      <p:sp>
        <p:nvSpPr>
          <p:cNvPr id="10" name="Rectangle 7">
            <a:extLst>
              <a:ext uri="{FF2B5EF4-FFF2-40B4-BE49-F238E27FC236}">
                <a16:creationId xmlns:a16="http://schemas.microsoft.com/office/drawing/2014/main" id="{AE5C141F-C44A-F193-27AC-88C05C1F74A9}"/>
              </a:ext>
            </a:extLst>
          </p:cNvPr>
          <p:cNvSpPr txBox="1">
            <a:spLocks noChangeArrowheads="1"/>
          </p:cNvSpPr>
          <p:nvPr/>
        </p:nvSpPr>
        <p:spPr bwMode="auto">
          <a:xfrm>
            <a:off x="712232" y="2279555"/>
            <a:ext cx="5095343" cy="43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lnSpc>
                <a:spcPct val="90000"/>
              </a:lnSpc>
            </a:pPr>
            <a:r>
              <a:rPr lang="es-MX" sz="2400" dirty="0">
                <a:latin typeface="Taub Sans Text" pitchFamily="2" charset="0"/>
                <a:ea typeface="Taub Sans Text" pitchFamily="2" charset="0"/>
              </a:rPr>
              <a:t>Trate de ahorrar alrededor del </a:t>
            </a:r>
          </a:p>
          <a:p>
            <a:pPr algn="ctr"/>
            <a:endParaRPr lang="en-US" altLang="en-US" sz="2400" b="1" dirty="0">
              <a:solidFill>
                <a:srgbClr val="D0271D"/>
              </a:solidFill>
              <a:latin typeface="Taub Sans Text" pitchFamily="2" charset="0"/>
              <a:ea typeface="Taub Sans Text" pitchFamily="2" charset="0"/>
            </a:endParaRPr>
          </a:p>
          <a:p>
            <a:pPr algn="ctr"/>
            <a:endParaRPr lang="en-US" altLang="en-US" sz="2400" b="1" dirty="0">
              <a:solidFill>
                <a:srgbClr val="7968AE"/>
              </a:solidFill>
              <a:latin typeface="Taub Sans Text" pitchFamily="2" charset="0"/>
              <a:ea typeface="Taub Sans Text" pitchFamily="2" charset="0"/>
            </a:endParaRPr>
          </a:p>
          <a:p>
            <a:pPr algn="ctr"/>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p:txBody>
      </p:sp>
      <p:sp>
        <p:nvSpPr>
          <p:cNvPr id="11" name="Rectangle 7">
            <a:extLst>
              <a:ext uri="{FF2B5EF4-FFF2-40B4-BE49-F238E27FC236}">
                <a16:creationId xmlns:a16="http://schemas.microsoft.com/office/drawing/2014/main" id="{A3B0B705-571F-13DA-F194-5919385689E4}"/>
              </a:ext>
            </a:extLst>
          </p:cNvPr>
          <p:cNvSpPr txBox="1">
            <a:spLocks noChangeArrowheads="1"/>
          </p:cNvSpPr>
          <p:nvPr/>
        </p:nvSpPr>
        <p:spPr bwMode="auto">
          <a:xfrm>
            <a:off x="698583" y="4516426"/>
            <a:ext cx="5095343" cy="4320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Arial" pitchFamily="34" charset="0"/>
                <a:ea typeface="MS PGothic" pitchFamily="34" charset="-128"/>
              </a:defRPr>
            </a:lvl1pPr>
            <a:lvl2pPr marL="742950" indent="-285750">
              <a:defRPr>
                <a:solidFill>
                  <a:schemeClr val="tx1"/>
                </a:solidFill>
                <a:latin typeface="Arial" pitchFamily="34" charset="0"/>
                <a:ea typeface="MS PGothic" pitchFamily="34" charset="-128"/>
              </a:defRPr>
            </a:lvl2pPr>
            <a:lvl3pPr marL="1143000" indent="-228600">
              <a:defRPr>
                <a:solidFill>
                  <a:schemeClr val="tx1"/>
                </a:solidFill>
                <a:latin typeface="Arial" pitchFamily="34" charset="0"/>
                <a:ea typeface="MS PGothic" pitchFamily="34" charset="-128"/>
              </a:defRPr>
            </a:lvl3pPr>
            <a:lvl4pPr marL="1600200" indent="-228600">
              <a:defRPr>
                <a:solidFill>
                  <a:schemeClr val="tx1"/>
                </a:solidFill>
                <a:latin typeface="Arial" pitchFamily="34" charset="0"/>
                <a:ea typeface="MS PGothic" pitchFamily="34" charset="-128"/>
              </a:defRPr>
            </a:lvl4pPr>
            <a:lvl5pPr marL="2057400" indent="-22860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algn="ctr" eaLnBrk="1" hangingPunct="1">
              <a:lnSpc>
                <a:spcPct val="90000"/>
              </a:lnSpc>
            </a:pPr>
            <a:r>
              <a:rPr lang="es-MX" sz="2400" dirty="0">
                <a:latin typeface="Taub Sans Text" pitchFamily="2" charset="0"/>
                <a:ea typeface="Taub Sans Text" pitchFamily="2" charset="0"/>
              </a:rPr>
              <a:t>de sus ingresos antes de impuestos.</a:t>
            </a:r>
          </a:p>
          <a:p>
            <a:pPr algn="ctr"/>
            <a:endParaRPr lang="en-US" altLang="en-US" sz="2400" b="1" dirty="0">
              <a:solidFill>
                <a:srgbClr val="7968AE"/>
              </a:solidFill>
              <a:latin typeface="Taub Sans Text" pitchFamily="2" charset="0"/>
              <a:ea typeface="Taub Sans Text" pitchFamily="2" charset="0"/>
            </a:endParaRPr>
          </a:p>
          <a:p>
            <a:pPr algn="ctr"/>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a:p>
            <a:pPr algn="ctr" eaLnBrk="1" hangingPunct="1"/>
            <a:endParaRPr lang="en-US" altLang="en-US" sz="2400" b="1" dirty="0">
              <a:solidFill>
                <a:srgbClr val="7968AE"/>
              </a:solidFill>
              <a:latin typeface="Taub Sans Text" pitchFamily="2" charset="0"/>
              <a:ea typeface="Taub Sans Text" pitchFamily="2" charset="0"/>
            </a:endParaRPr>
          </a:p>
        </p:txBody>
      </p:sp>
      <p:pic>
        <p:nvPicPr>
          <p:cNvPr id="14" name="Picture 13" descr="A person using a calculator&#10;&#10;AI-generated content may be incorrect.">
            <a:extLst>
              <a:ext uri="{FF2B5EF4-FFF2-40B4-BE49-F238E27FC236}">
                <a16:creationId xmlns:a16="http://schemas.microsoft.com/office/drawing/2014/main" id="{ED929989-DDAE-7330-3867-06D14DF088FE}"/>
              </a:ext>
            </a:extLst>
          </p:cNvPr>
          <p:cNvPicPr>
            <a:picLocks noChangeAspect="1"/>
          </p:cNvPicPr>
          <p:nvPr/>
        </p:nvPicPr>
        <p:blipFill>
          <a:blip r:embed="rId3">
            <a:extLst>
              <a:ext uri="{28A0092B-C50C-407E-A947-70E740481C1C}">
                <a14:useLocalDpi xmlns:a14="http://schemas.microsoft.com/office/drawing/2010/main" val="0"/>
              </a:ext>
            </a:extLst>
          </a:blip>
          <a:srcRect l="20437" r="12354"/>
          <a:stretch/>
        </p:blipFill>
        <p:spPr>
          <a:xfrm>
            <a:off x="6892122" y="800785"/>
            <a:ext cx="5299972" cy="5257115"/>
          </a:xfrm>
          <a:prstGeom prst="rect">
            <a:avLst/>
          </a:prstGeom>
        </p:spPr>
      </p:pic>
    </p:spTree>
    <p:extLst>
      <p:ext uri="{BB962C8B-B14F-4D97-AF65-F5344CB8AC3E}">
        <p14:creationId xmlns:p14="http://schemas.microsoft.com/office/powerpoint/2010/main" val="42828268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ection divider">
            <a:extLst>
              <a:ext uri="{FF2B5EF4-FFF2-40B4-BE49-F238E27FC236}">
                <a16:creationId xmlns:a16="http://schemas.microsoft.com/office/drawing/2014/main" id="{23F49966-DAD2-51B5-B6F7-A82B670BCB90}"/>
              </a:ext>
            </a:extLst>
          </p:cNvPr>
          <p:cNvSpPr>
            <a:spLocks noGrp="1"/>
          </p:cNvSpPr>
          <p:nvPr>
            <p:ph type="title" idx="4294967295"/>
          </p:nvPr>
        </p:nvSpPr>
        <p:spPr>
          <a:xfrm>
            <a:off x="560315" y="3855140"/>
            <a:ext cx="11072958" cy="830997"/>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spAutoFit/>
          </a:bodyPr>
          <a:lstStyle/>
          <a:p>
            <a:r>
              <a:rPr lang="es-MX" sz="5400" dirty="0">
                <a:solidFill>
                  <a:schemeClr val="bg1"/>
                </a:solidFill>
                <a:latin typeface="Taub Sans Text" pitchFamily="2" charset="0"/>
                <a:ea typeface="Taub Sans Text" pitchFamily="2" charset="0"/>
              </a:rPr>
              <a:t>Ahorrar</a:t>
            </a:r>
          </a:p>
        </p:txBody>
      </p:sp>
      <p:sp>
        <p:nvSpPr>
          <p:cNvPr id="10" name="Number">
            <a:extLst>
              <a:ext uri="{FF2B5EF4-FFF2-40B4-BE49-F238E27FC236}">
                <a16:creationId xmlns:a16="http://schemas.microsoft.com/office/drawing/2014/main" id="{D93BF947-C60A-3F08-7A1C-0E94430D3333}"/>
              </a:ext>
              <a:ext uri="{C183D7F6-B498-43B3-948B-1728B52AA6E4}">
                <adec:decorative xmlns:adec="http://schemas.microsoft.com/office/drawing/2017/decorative" val="1"/>
              </a:ext>
            </a:extLst>
          </p:cNvPr>
          <p:cNvSpPr>
            <a:spLocks/>
          </p:cNvSpPr>
          <p:nvPr/>
        </p:nvSpPr>
        <p:spPr>
          <a:xfrm>
            <a:off x="560315" y="2098848"/>
            <a:ext cx="2422210" cy="653965"/>
          </a:xfrm>
          <a:prstGeom prst="rect">
            <a:avLst/>
          </a:prstGeom>
          <a:noFill/>
          <a:ln>
            <a:noFill/>
            <a:prstDash/>
          </a:ln>
          <a:effectLst/>
        </p:spPr>
        <p:txBody>
          <a:bodyPr rot="0" spcFirstLastPara="0" vertOverflow="overflow" horzOverflow="overflow" vert="horz" wrap="square" lIns="0" tIns="0" rIns="0" bIns="0" numCol="1" spcCol="0" rtlCol="0" fromWordArt="0" anchor="b" anchorCtr="0" forceAA="0" compatLnSpc="1">
            <a:prstTxWarp prst="textNoShape">
              <a:avLst/>
            </a:prstTxWarp>
            <a:noAutofit/>
          </a:bodyPr>
          <a:lstStyle/>
          <a:p>
            <a:pPr defTabSz="914263">
              <a:lnSpc>
                <a:spcPts val="4700"/>
              </a:lnSpc>
              <a:defRPr/>
            </a:pPr>
            <a:r>
              <a:rPr lang="en-US" sz="10999" b="1" dirty="0">
                <a:solidFill>
                  <a:srgbClr val="010035"/>
                </a:solidFill>
                <a:latin typeface="Taub Sans Text" pitchFamily="2" charset="77"/>
                <a:ea typeface="Taub Sans Text" pitchFamily="2" charset="77"/>
                <a:cs typeface="Helvetica"/>
              </a:rPr>
              <a:t>02</a:t>
            </a:r>
          </a:p>
        </p:txBody>
      </p:sp>
    </p:spTree>
    <p:extLst>
      <p:ext uri="{BB962C8B-B14F-4D97-AF65-F5344CB8AC3E}">
        <p14:creationId xmlns:p14="http://schemas.microsoft.com/office/powerpoint/2010/main" val="94626541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168472-322E-0CA8-6685-79BA25F6F417}"/>
            </a:ext>
          </a:extLst>
        </p:cNvPr>
        <p:cNvGrpSpPr/>
        <p:nvPr/>
      </p:nvGrpSpPr>
      <p:grpSpPr>
        <a:xfrm>
          <a:off x="0" y="0"/>
          <a:ext cx="0" cy="0"/>
          <a:chOff x="0" y="0"/>
          <a:chExt cx="0" cy="0"/>
        </a:xfrm>
      </p:grpSpPr>
      <p:sp>
        <p:nvSpPr>
          <p:cNvPr id="14" name="Rectangle 13">
            <a:extLst>
              <a:ext uri="{FF2B5EF4-FFF2-40B4-BE49-F238E27FC236}">
                <a16:creationId xmlns:a16="http://schemas.microsoft.com/office/drawing/2014/main" id="{498DACD1-CE18-CCB8-608F-6B5F0C39522A}"/>
              </a:ext>
            </a:extLst>
          </p:cNvPr>
          <p:cNvSpPr/>
          <p:nvPr/>
        </p:nvSpPr>
        <p:spPr>
          <a:xfrm>
            <a:off x="0" y="1108353"/>
            <a:ext cx="6096000" cy="5763296"/>
          </a:xfrm>
          <a:prstGeom prst="rect">
            <a:avLst/>
          </a:prstGeom>
          <a:solidFill>
            <a:srgbClr val="E3E3E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Taub Sans Text" pitchFamily="2" charset="0"/>
              <a:ea typeface="Taub Sans Text" pitchFamily="2" charset="0"/>
            </a:endParaRPr>
          </a:p>
        </p:txBody>
      </p:sp>
      <p:sp>
        <p:nvSpPr>
          <p:cNvPr id="5" name="Slide title">
            <a:extLst>
              <a:ext uri="{FF2B5EF4-FFF2-40B4-BE49-F238E27FC236}">
                <a16:creationId xmlns:a16="http://schemas.microsoft.com/office/drawing/2014/main" id="{DDFDF9F9-0FD8-A7FD-A0B1-2B24BD19B19F}"/>
              </a:ext>
            </a:extLst>
          </p:cNvPr>
          <p:cNvSpPr>
            <a:spLocks noGrp="1"/>
          </p:cNvSpPr>
          <p:nvPr>
            <p:ph type="title"/>
          </p:nvPr>
        </p:nvSpPr>
        <p:spPr>
          <a:xfrm>
            <a:off x="369048" y="266812"/>
            <a:ext cx="11453112" cy="575925"/>
          </a:xfrm>
        </p:spPr>
        <p:txBody>
          <a:bodyPr/>
          <a:lstStyle/>
          <a:p>
            <a:r>
              <a:rPr lang="es-MX" dirty="0"/>
              <a:t>Dinero que entra</a:t>
            </a:r>
            <a:endParaRPr lang="en-US" dirty="0"/>
          </a:p>
        </p:txBody>
      </p:sp>
      <p:sp>
        <p:nvSpPr>
          <p:cNvPr id="7" name="H2">
            <a:extLst>
              <a:ext uri="{FF2B5EF4-FFF2-40B4-BE49-F238E27FC236}">
                <a16:creationId xmlns:a16="http://schemas.microsoft.com/office/drawing/2014/main" id="{4E14CBC1-ADF9-FD29-8678-9895A5CAE9B1}"/>
              </a:ext>
            </a:extLst>
          </p:cNvPr>
          <p:cNvSpPr>
            <a:spLocks noGrp="1"/>
          </p:cNvSpPr>
          <p:nvPr>
            <p:ph type="body" sz="quarter" idx="14"/>
          </p:nvPr>
        </p:nvSpPr>
        <p:spPr>
          <a:xfrm>
            <a:off x="369049" y="1458687"/>
            <a:ext cx="5009067" cy="648096"/>
          </a:xfrm>
        </p:spPr>
        <p:txBody>
          <a:bodyPr/>
          <a:lstStyle/>
          <a:p>
            <a:r>
              <a:rPr lang="es-MX" sz="2000" b="1" dirty="0"/>
              <a:t>Contribuciones antes de impuestos</a:t>
            </a:r>
          </a:p>
        </p:txBody>
      </p:sp>
      <p:sp>
        <p:nvSpPr>
          <p:cNvPr id="4" name="Content Placeholder 10">
            <a:extLst>
              <a:ext uri="{FF2B5EF4-FFF2-40B4-BE49-F238E27FC236}">
                <a16:creationId xmlns:a16="http://schemas.microsoft.com/office/drawing/2014/main" id="{DF1F45CB-FD2D-BF31-2B8F-39F692A2B138}"/>
              </a:ext>
            </a:extLst>
          </p:cNvPr>
          <p:cNvSpPr txBox="1">
            <a:spLocks/>
          </p:cNvSpPr>
          <p:nvPr/>
        </p:nvSpPr>
        <p:spPr>
          <a:xfrm>
            <a:off x="369047" y="1888257"/>
            <a:ext cx="4840627" cy="1203835"/>
          </a:xfrm>
          <a:prstGeom prst="rect">
            <a:avLst/>
          </a:prstGeom>
        </p:spPr>
        <p:txBody>
          <a:bodyPr vert="horz" wrap="square" lIns="0" tIns="0" rIns="0" bIns="0" rtlCol="0">
            <a:noAutofit/>
          </a:bodyPr>
          <a:lstStyle>
            <a:lvl1pPr marL="0" indent="0" algn="l" defTabSz="514350" rtl="0" eaLnBrk="1" latinLnBrk="0" hangingPunct="1">
              <a:lnSpc>
                <a:spcPct val="100000"/>
              </a:lnSpc>
              <a:spcBef>
                <a:spcPts val="60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3429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4pPr>
            <a:lvl5pPr marL="4572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28600" lvl="1" indent="-228600">
              <a:buClr>
                <a:srgbClr val="D0271D"/>
              </a:buClr>
              <a:buFont typeface="Wingdings" panose="05000000000000000000" pitchFamily="2" charset="2"/>
              <a:buChar char="§"/>
            </a:pPr>
            <a:r>
              <a:rPr lang="es-MX" sz="1800" dirty="0">
                <a:latin typeface="Taub Sans Text" pitchFamily="2" charset="0"/>
                <a:ea typeface="Taub Sans Text" pitchFamily="2" charset="0"/>
              </a:rPr>
              <a:t>Hecho antes de que se deduzcan los impuestos</a:t>
            </a:r>
          </a:p>
          <a:p>
            <a:pPr marL="228600" lvl="1" indent="-228600">
              <a:buClr>
                <a:srgbClr val="D0271D"/>
              </a:buClr>
              <a:buFont typeface="Wingdings" panose="05000000000000000000" pitchFamily="2" charset="2"/>
              <a:buChar char="§"/>
            </a:pPr>
            <a:r>
              <a:rPr lang="es-MX" sz="1800" dirty="0">
                <a:latin typeface="Taub Sans Text" pitchFamily="2" charset="0"/>
                <a:ea typeface="Taub Sans Text" pitchFamily="2" charset="0"/>
              </a:rPr>
              <a:t>Reduce el ingreso sujeto a impuestos</a:t>
            </a:r>
          </a:p>
          <a:p>
            <a:pPr marL="228600" lvl="1" indent="-228600">
              <a:buClr>
                <a:srgbClr val="D0271D"/>
              </a:buClr>
              <a:buFont typeface="Wingdings" panose="05000000000000000000" pitchFamily="2" charset="2"/>
              <a:buChar char="§"/>
            </a:pPr>
            <a:r>
              <a:rPr lang="es-MX" sz="1800" dirty="0">
                <a:latin typeface="Taub Sans Text" pitchFamily="2" charset="0"/>
                <a:ea typeface="Taub Sans Text" pitchFamily="2" charset="0"/>
              </a:rPr>
              <a:t>El crecimiento es con impuestos diferidos</a:t>
            </a:r>
          </a:p>
          <a:p>
            <a:pPr marL="228600" lvl="1" indent="-228600">
              <a:buClr>
                <a:srgbClr val="D0271D"/>
              </a:buClr>
              <a:buFont typeface="Wingdings" panose="05000000000000000000" pitchFamily="2" charset="2"/>
              <a:buChar char="§"/>
            </a:pPr>
            <a:r>
              <a:rPr lang="es-MX" sz="1800" dirty="0">
                <a:latin typeface="Taub Sans Text" pitchFamily="2" charset="0"/>
                <a:ea typeface="Taub Sans Text" pitchFamily="2" charset="0"/>
              </a:rPr>
              <a:t>Se paga impuestos cuando toma una distribución</a:t>
            </a:r>
          </a:p>
          <a:p>
            <a:pPr marL="231775" lvl="1" indent="-231775">
              <a:buClr>
                <a:srgbClr val="010035"/>
              </a:buClr>
              <a:buFont typeface="Wingdings" panose="05000000000000000000" pitchFamily="2" charset="2"/>
              <a:buChar char="§"/>
            </a:pPr>
            <a:endParaRPr lang="en-US" sz="1800" dirty="0">
              <a:latin typeface="Taub Sans Text" pitchFamily="2" charset="0"/>
              <a:ea typeface="Taub Sans Text" pitchFamily="2" charset="0"/>
            </a:endParaRPr>
          </a:p>
        </p:txBody>
      </p:sp>
      <p:sp>
        <p:nvSpPr>
          <p:cNvPr id="11" name="H2">
            <a:extLst>
              <a:ext uri="{FF2B5EF4-FFF2-40B4-BE49-F238E27FC236}">
                <a16:creationId xmlns:a16="http://schemas.microsoft.com/office/drawing/2014/main" id="{11B1D7C1-8910-A21B-8B77-6E91F656BB75}"/>
              </a:ext>
            </a:extLst>
          </p:cNvPr>
          <p:cNvSpPr txBox="1">
            <a:spLocks/>
          </p:cNvSpPr>
          <p:nvPr/>
        </p:nvSpPr>
        <p:spPr>
          <a:xfrm>
            <a:off x="369048" y="3789765"/>
            <a:ext cx="5580992"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s-MX" sz="2000" b="1" dirty="0"/>
              <a:t>Contribuciones Roth</a:t>
            </a:r>
          </a:p>
        </p:txBody>
      </p:sp>
      <p:sp>
        <p:nvSpPr>
          <p:cNvPr id="12" name="Content Placeholder 10">
            <a:extLst>
              <a:ext uri="{FF2B5EF4-FFF2-40B4-BE49-F238E27FC236}">
                <a16:creationId xmlns:a16="http://schemas.microsoft.com/office/drawing/2014/main" id="{45C4CC43-4CCC-8E69-B412-44FAF306E0F6}"/>
              </a:ext>
            </a:extLst>
          </p:cNvPr>
          <p:cNvSpPr txBox="1">
            <a:spLocks/>
          </p:cNvSpPr>
          <p:nvPr/>
        </p:nvSpPr>
        <p:spPr>
          <a:xfrm>
            <a:off x="369046" y="4219335"/>
            <a:ext cx="5009066" cy="1203835"/>
          </a:xfrm>
          <a:prstGeom prst="rect">
            <a:avLst/>
          </a:prstGeom>
        </p:spPr>
        <p:txBody>
          <a:bodyPr vert="horz" wrap="square" lIns="0" tIns="0" rIns="0" bIns="0" rtlCol="0">
            <a:noAutofit/>
          </a:bodyPr>
          <a:lstStyle>
            <a:lvl1pPr marL="0" indent="0" algn="l" defTabSz="514350" rtl="0" eaLnBrk="1" latinLnBrk="0" hangingPunct="1">
              <a:lnSpc>
                <a:spcPct val="100000"/>
              </a:lnSpc>
              <a:spcBef>
                <a:spcPts val="60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3429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4pPr>
            <a:lvl5pPr marL="4572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28600" lvl="1" indent="-228600">
              <a:buClr>
                <a:srgbClr val="D0271D"/>
              </a:buClr>
              <a:buFont typeface="Wingdings" panose="05000000000000000000" pitchFamily="2" charset="2"/>
              <a:buChar char="§"/>
            </a:pPr>
            <a:r>
              <a:rPr lang="es-MX" sz="1800" dirty="0">
                <a:latin typeface="Taub Sans Text" pitchFamily="2" charset="0"/>
                <a:ea typeface="Taub Sans Text" pitchFamily="2" charset="0"/>
              </a:rPr>
              <a:t>Hecho después de deducir los impuestos</a:t>
            </a:r>
          </a:p>
          <a:p>
            <a:pPr marL="228600" lvl="1" indent="-228600">
              <a:buClr>
                <a:srgbClr val="D0271D"/>
              </a:buClr>
              <a:buFont typeface="Wingdings" panose="05000000000000000000" pitchFamily="2" charset="2"/>
              <a:buChar char="§"/>
            </a:pPr>
            <a:r>
              <a:rPr lang="es-MX" sz="1800" dirty="0">
                <a:latin typeface="Taub Sans Text" pitchFamily="2" charset="0"/>
                <a:ea typeface="Taub Sans Text" pitchFamily="2" charset="0"/>
              </a:rPr>
              <a:t>No reduce el ingreso sujeto a impuestos</a:t>
            </a:r>
          </a:p>
          <a:p>
            <a:pPr marL="228600" lvl="1" indent="-228600">
              <a:buClr>
                <a:srgbClr val="D0271D"/>
              </a:buClr>
              <a:buFont typeface="Wingdings" panose="05000000000000000000" pitchFamily="2" charset="2"/>
              <a:buChar char="§"/>
            </a:pPr>
            <a:r>
              <a:rPr lang="es-MX" sz="1800" dirty="0">
                <a:latin typeface="Taub Sans Text" pitchFamily="2" charset="0"/>
                <a:ea typeface="Taub Sans Text" pitchFamily="2" charset="0"/>
              </a:rPr>
              <a:t>El crecimiento es con impuestos diferidos</a:t>
            </a:r>
          </a:p>
          <a:p>
            <a:pPr marL="228600" lvl="1" indent="-228600">
              <a:buClr>
                <a:srgbClr val="D0271D"/>
              </a:buClr>
              <a:buFont typeface="Wingdings" panose="05000000000000000000" pitchFamily="2" charset="2"/>
              <a:buChar char="§"/>
            </a:pPr>
            <a:r>
              <a:rPr lang="es-MX" sz="1800" dirty="0">
                <a:latin typeface="Taub Sans Text" pitchFamily="2" charset="0"/>
                <a:ea typeface="Taub Sans Text" pitchFamily="2" charset="0"/>
              </a:rPr>
              <a:t>Posible distribución libre de impuestos</a:t>
            </a:r>
            <a:r>
              <a:rPr lang="es-MX" sz="1800" baseline="30000" dirty="0">
                <a:latin typeface="Taub Sans Text" pitchFamily="2" charset="0"/>
                <a:ea typeface="Taub Sans Text" pitchFamily="2" charset="0"/>
              </a:rPr>
              <a:t>1</a:t>
            </a:r>
            <a:endParaRPr lang="en-US" sz="1800" dirty="0">
              <a:latin typeface="Taub Sans Text" pitchFamily="2" charset="0"/>
              <a:ea typeface="Taub Sans Text" pitchFamily="2" charset="0"/>
            </a:endParaRPr>
          </a:p>
        </p:txBody>
      </p:sp>
      <p:sp>
        <p:nvSpPr>
          <p:cNvPr id="13" name="Text Box 3">
            <a:extLst>
              <a:ext uri="{FF2B5EF4-FFF2-40B4-BE49-F238E27FC236}">
                <a16:creationId xmlns:a16="http://schemas.microsoft.com/office/drawing/2014/main" id="{0DF094C6-6ED8-5F9B-24EA-8C0E310D7CE8}"/>
              </a:ext>
            </a:extLst>
          </p:cNvPr>
          <p:cNvSpPr txBox="1">
            <a:spLocks noChangeArrowheads="1"/>
          </p:cNvSpPr>
          <p:nvPr/>
        </p:nvSpPr>
        <p:spPr bwMode="auto">
          <a:xfrm>
            <a:off x="369046" y="5815176"/>
            <a:ext cx="500906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30000"/>
              </a:spcBef>
              <a:buClr>
                <a:schemeClr val="hlink"/>
              </a:buClr>
              <a:buFont typeface="Arial" charset="0"/>
              <a:buChar char="•"/>
              <a:defRPr sz="2000">
                <a:solidFill>
                  <a:srgbClr val="000066"/>
                </a:solidFill>
                <a:latin typeface="Arial" charset="0"/>
              </a:defRPr>
            </a:lvl1pPr>
            <a:lvl2pPr marL="742950" indent="-285750" eaLnBrk="0" hangingPunct="0">
              <a:spcBef>
                <a:spcPct val="30000"/>
              </a:spcBef>
              <a:buClr>
                <a:schemeClr val="hlink"/>
              </a:buClr>
              <a:buFont typeface="Arial" charset="0"/>
              <a:buChar char="•"/>
              <a:defRPr>
                <a:solidFill>
                  <a:srgbClr val="000066"/>
                </a:solidFill>
                <a:latin typeface="Arial" charset="0"/>
              </a:defRPr>
            </a:lvl2pPr>
            <a:lvl3pPr marL="1143000" indent="-228600" eaLnBrk="0" hangingPunct="0">
              <a:spcBef>
                <a:spcPct val="30000"/>
              </a:spcBef>
              <a:buClr>
                <a:schemeClr val="hlink"/>
              </a:buClr>
              <a:buFont typeface="Arial" charset="0"/>
              <a:buChar char="•"/>
              <a:defRPr sz="1600">
                <a:solidFill>
                  <a:srgbClr val="000066"/>
                </a:solidFill>
                <a:latin typeface="Arial" charset="0"/>
              </a:defRPr>
            </a:lvl3pPr>
            <a:lvl4pPr marL="1600200" indent="-228600" eaLnBrk="0" hangingPunct="0">
              <a:spcBef>
                <a:spcPct val="30000"/>
              </a:spcBef>
              <a:buClr>
                <a:schemeClr val="hlink"/>
              </a:buClr>
              <a:buFont typeface="Arial" charset="0"/>
              <a:buChar char="•"/>
              <a:defRPr sz="1600">
                <a:solidFill>
                  <a:srgbClr val="000066"/>
                </a:solidFill>
                <a:latin typeface="Arial" charset="0"/>
              </a:defRPr>
            </a:lvl4pPr>
            <a:lvl5pPr marL="2057400" indent="-228600" eaLnBrk="0" hangingPunct="0">
              <a:spcBef>
                <a:spcPct val="30000"/>
              </a:spcBef>
              <a:buClr>
                <a:schemeClr val="hlink"/>
              </a:buClr>
              <a:buFont typeface="Arial" charset="0"/>
              <a:buChar char="•"/>
              <a:defRPr sz="1600">
                <a:solidFill>
                  <a:srgbClr val="000066"/>
                </a:solidFill>
                <a:latin typeface="Arial" charset="0"/>
              </a:defRPr>
            </a:lvl5pPr>
            <a:lvl6pPr marL="25146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6pPr>
            <a:lvl7pPr marL="29718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7pPr>
            <a:lvl8pPr marL="34290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8pPr>
            <a:lvl9pPr marL="3886200" indent="-228600" eaLnBrk="0" fontAlgn="base" hangingPunct="0">
              <a:spcBef>
                <a:spcPct val="30000"/>
              </a:spcBef>
              <a:spcAft>
                <a:spcPct val="0"/>
              </a:spcAft>
              <a:buClr>
                <a:schemeClr val="hlink"/>
              </a:buClr>
              <a:buFont typeface="Arial" charset="0"/>
              <a:buChar char="•"/>
              <a:defRPr sz="1600">
                <a:solidFill>
                  <a:srgbClr val="000066"/>
                </a:solidFill>
                <a:latin typeface="Arial" charset="0"/>
              </a:defRPr>
            </a:lvl9pPr>
          </a:lstStyle>
          <a:p>
            <a:pPr>
              <a:spcBef>
                <a:spcPct val="0"/>
              </a:spcBef>
              <a:buClrTx/>
              <a:buNone/>
            </a:pPr>
            <a:r>
              <a:rPr lang="es-MX" sz="900" b="1" baseline="60000" dirty="0">
                <a:solidFill>
                  <a:schemeClr val="tx1"/>
                </a:solidFill>
                <a:latin typeface="Taub Sans Text" pitchFamily="2" charset="0"/>
                <a:ea typeface="Taub Sans Text" pitchFamily="2" charset="0"/>
                <a:cs typeface="Arial" panose="020B0604020202020204" pitchFamily="34" charset="0"/>
              </a:rPr>
              <a:t>1</a:t>
            </a:r>
            <a:r>
              <a:rPr lang="es-MX" sz="900" dirty="0">
                <a:solidFill>
                  <a:schemeClr val="tx1"/>
                </a:solidFill>
                <a:latin typeface="Taub Sans Text" pitchFamily="2" charset="0"/>
                <a:ea typeface="Taub Sans Text" pitchFamily="2" charset="0"/>
                <a:cs typeface="Arial" panose="020B0604020202020204" pitchFamily="34" charset="0"/>
              </a:rPr>
              <a:t> </a:t>
            </a:r>
            <a:r>
              <a:rPr lang="es-MX" sz="900" b="0" dirty="0">
                <a:solidFill>
                  <a:schemeClr val="tx1"/>
                </a:solidFill>
                <a:latin typeface="Taub Sans Text" pitchFamily="2" charset="0"/>
                <a:ea typeface="Taub Sans Text" pitchFamily="2" charset="0"/>
                <a:cs typeface="Arial" panose="020B0604020202020204" pitchFamily="34" charset="0"/>
              </a:rPr>
              <a:t>Las distribuciones libres de impuestos calificadas sobre las ganancias de una Roth ocurren después de que el participante alcanza la edad de 59 años y medio O al ocurrir la muerte del participante o su discapacidad Y después de que el participante haya tenido la cuenta por al menos cinco años.</a:t>
            </a:r>
          </a:p>
        </p:txBody>
      </p:sp>
      <p:sp>
        <p:nvSpPr>
          <p:cNvPr id="15" name="H2">
            <a:extLst>
              <a:ext uri="{FF2B5EF4-FFF2-40B4-BE49-F238E27FC236}">
                <a16:creationId xmlns:a16="http://schemas.microsoft.com/office/drawing/2014/main" id="{2E5ADD3F-6284-E02F-E849-BC881DF6535C}"/>
              </a:ext>
            </a:extLst>
          </p:cNvPr>
          <p:cNvSpPr txBox="1">
            <a:spLocks/>
          </p:cNvSpPr>
          <p:nvPr/>
        </p:nvSpPr>
        <p:spPr>
          <a:xfrm>
            <a:off x="6344854" y="1470091"/>
            <a:ext cx="5253588"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s-MX" sz="2000" b="1" dirty="0"/>
              <a:t>Contribuciones para ponerse al día</a:t>
            </a:r>
          </a:p>
        </p:txBody>
      </p:sp>
      <p:sp>
        <p:nvSpPr>
          <p:cNvPr id="16" name="Content Placeholder 10">
            <a:extLst>
              <a:ext uri="{FF2B5EF4-FFF2-40B4-BE49-F238E27FC236}">
                <a16:creationId xmlns:a16="http://schemas.microsoft.com/office/drawing/2014/main" id="{28B2DD76-6D87-9D6C-D602-859BA25F1DF5}"/>
              </a:ext>
            </a:extLst>
          </p:cNvPr>
          <p:cNvSpPr txBox="1">
            <a:spLocks/>
          </p:cNvSpPr>
          <p:nvPr/>
        </p:nvSpPr>
        <p:spPr>
          <a:xfrm>
            <a:off x="6344854" y="1870206"/>
            <a:ext cx="4911281" cy="2869608"/>
          </a:xfrm>
          <a:prstGeom prst="rect">
            <a:avLst/>
          </a:prstGeom>
        </p:spPr>
        <p:txBody>
          <a:bodyPr vert="horz" wrap="square" lIns="0" tIns="0" rIns="0" bIns="0" rtlCol="0">
            <a:noAutofit/>
          </a:bodyPr>
          <a:lstStyle>
            <a:lvl1pPr marL="0" indent="0" algn="l" defTabSz="514350" rtl="0" eaLnBrk="1" latinLnBrk="0" hangingPunct="1">
              <a:lnSpc>
                <a:spcPct val="100000"/>
              </a:lnSpc>
              <a:spcBef>
                <a:spcPts val="600"/>
              </a:spcBef>
              <a:spcAft>
                <a:spcPts val="1200"/>
              </a:spcAft>
              <a:buFont typeface="Arial" panose="020B0604020202020204" pitchFamily="34" charset="0"/>
              <a:buNone/>
              <a:defRPr sz="1100" kern="1200">
                <a:solidFill>
                  <a:schemeClr val="tx1"/>
                </a:solidFill>
                <a:latin typeface="+mn-lt"/>
                <a:ea typeface="+mn-ea"/>
                <a:cs typeface="+mn-cs"/>
              </a:defRPr>
            </a:lvl1pPr>
            <a:lvl2pPr marL="1143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2pPr>
            <a:lvl3pPr marL="2286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3pPr>
            <a:lvl4pPr marL="342900" indent="-114300" algn="l" defTabSz="514350" rtl="0" eaLnBrk="1" latinLnBrk="0" hangingPunct="1">
              <a:lnSpc>
                <a:spcPct val="100000"/>
              </a:lnSpc>
              <a:spcBef>
                <a:spcPts val="0"/>
              </a:spcBef>
              <a:spcAft>
                <a:spcPts val="600"/>
              </a:spcAft>
              <a:buClr>
                <a:schemeClr val="accent1"/>
              </a:buClr>
              <a:buFont typeface="Arial" panose="020B0604020202020204" pitchFamily="34" charset="0"/>
              <a:buChar char="•"/>
              <a:defRPr sz="1100" kern="1200">
                <a:solidFill>
                  <a:schemeClr val="tx1"/>
                </a:solidFill>
                <a:latin typeface="+mn-lt"/>
                <a:ea typeface="+mn-ea"/>
                <a:cs typeface="+mn-cs"/>
              </a:defRPr>
            </a:lvl4pPr>
            <a:lvl5pPr marL="457200" indent="-114300" algn="l" defTabSz="514350" rtl="0" eaLnBrk="1" latinLnBrk="0" hangingPunct="1">
              <a:lnSpc>
                <a:spcPct val="100000"/>
              </a:lnSpc>
              <a:spcBef>
                <a:spcPts val="0"/>
              </a:spcBef>
              <a:spcAft>
                <a:spcPts val="600"/>
              </a:spcAft>
              <a:buClr>
                <a:schemeClr val="accent1"/>
              </a:buClr>
              <a:buFont typeface="Taub Sans" pitchFamily="2" charset="0"/>
              <a:buChar char="◦"/>
              <a:tabLst/>
              <a:defRPr sz="1100"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a:lstStyle>
          <a:p>
            <a:pPr marL="228600" lvl="1" indent="-228600">
              <a:buClr>
                <a:srgbClr val="D0271D"/>
              </a:buClr>
              <a:buFont typeface="Wingdings" panose="05000000000000000000" pitchFamily="2" charset="2"/>
              <a:buChar char="§"/>
            </a:pPr>
            <a:r>
              <a:rPr lang="es-MX" sz="1800" dirty="0">
                <a:latin typeface="Taub Sans Text" pitchFamily="2" charset="0"/>
                <a:ea typeface="Taub Sans Text" pitchFamily="2" charset="0"/>
              </a:rPr>
              <a:t>Hecho antes de impuestos o Roth</a:t>
            </a:r>
          </a:p>
          <a:p>
            <a:pPr marL="228600" lvl="1" indent="-228600">
              <a:buClr>
                <a:srgbClr val="D0271D"/>
              </a:buClr>
              <a:buFont typeface="Wingdings" panose="05000000000000000000" pitchFamily="2" charset="2"/>
              <a:buChar char="§"/>
            </a:pPr>
            <a:r>
              <a:rPr lang="es-MX" sz="1800" dirty="0">
                <a:latin typeface="Taub Sans Text" pitchFamily="2" charset="0"/>
                <a:ea typeface="Taub Sans Text" pitchFamily="2" charset="0"/>
              </a:rPr>
              <a:t>Debe tener 50 años o más al cierre del año calendario</a:t>
            </a:r>
          </a:p>
          <a:p>
            <a:pPr marL="228600" lvl="1" indent="-228600">
              <a:buClr>
                <a:srgbClr val="D0271D"/>
              </a:buClr>
              <a:buFont typeface="Wingdings" panose="05000000000000000000" pitchFamily="2" charset="2"/>
              <a:buChar char="§"/>
            </a:pPr>
            <a:r>
              <a:rPr lang="es-MX" sz="1800" dirty="0">
                <a:latin typeface="Taub Sans Text" pitchFamily="2" charset="0"/>
                <a:ea typeface="Taub Sans Text" pitchFamily="2" charset="0"/>
              </a:rPr>
              <a:t>El crecimiento es con impuestos diferidos</a:t>
            </a:r>
          </a:p>
          <a:p>
            <a:pPr marL="228600" lvl="1" indent="-228600">
              <a:buClr>
                <a:srgbClr val="D0271D"/>
              </a:buClr>
              <a:buFont typeface="Wingdings" panose="05000000000000000000" pitchFamily="2" charset="2"/>
              <a:buChar char="§"/>
            </a:pPr>
            <a:r>
              <a:rPr lang="es-MX" sz="1800" dirty="0">
                <a:latin typeface="Taub Sans Text" pitchFamily="2" charset="0"/>
                <a:ea typeface="Taub Sans Text" pitchFamily="2" charset="0"/>
              </a:rPr>
              <a:t>Límite anual del IRS del 2025 = $8,000</a:t>
            </a:r>
          </a:p>
          <a:p>
            <a:pPr marL="228600" lvl="1" indent="-228600">
              <a:buClr>
                <a:srgbClr val="D0271D"/>
              </a:buClr>
              <a:buFont typeface="Wingdings" panose="05000000000000000000" pitchFamily="2" charset="2"/>
              <a:buChar char="§"/>
            </a:pPr>
            <a:r>
              <a:rPr lang="es-ES" sz="1800" b="0" i="0" u="none" strike="noStrike" baseline="0" dirty="0">
                <a:solidFill>
                  <a:srgbClr val="212122"/>
                </a:solidFill>
                <a:latin typeface="Taub Sans Text" pitchFamily="2" charset="0"/>
                <a:ea typeface="Taub Sans Text" pitchFamily="2" charset="0"/>
              </a:rPr>
              <a:t>Si tiene 60, 61, 62 y 63 años, el límite total anual de las contribuciones de recuperación del Servicio de Rentas Internas de 2025 al Plan es $11,250 (en lugar de $8,000). </a:t>
            </a:r>
            <a:endParaRPr lang="es-MX" sz="1800" dirty="0">
              <a:latin typeface="Taub Sans Text" pitchFamily="2" charset="0"/>
              <a:ea typeface="Taub Sans Text" pitchFamily="2" charset="0"/>
            </a:endParaRPr>
          </a:p>
        </p:txBody>
      </p:sp>
      <p:sp>
        <p:nvSpPr>
          <p:cNvPr id="18" name="H2">
            <a:extLst>
              <a:ext uri="{FF2B5EF4-FFF2-40B4-BE49-F238E27FC236}">
                <a16:creationId xmlns:a16="http://schemas.microsoft.com/office/drawing/2014/main" id="{B47AA414-0611-15C2-E4BC-DD0EF129FD4F}"/>
              </a:ext>
            </a:extLst>
          </p:cNvPr>
          <p:cNvSpPr txBox="1">
            <a:spLocks/>
          </p:cNvSpPr>
          <p:nvPr/>
        </p:nvSpPr>
        <p:spPr>
          <a:xfrm>
            <a:off x="6344854" y="4946356"/>
            <a:ext cx="5361872" cy="648096"/>
          </a:xfrm>
          <a:prstGeom prst="rect">
            <a:avLst/>
          </a:prstGeom>
        </p:spPr>
        <p:txBody>
          <a:bodyPr vert="horz" lIns="0" tIns="0" rIns="0" bIns="0" rtlCol="0">
            <a:noAutofit/>
          </a:bodyPr>
          <a:lstStyle>
            <a:lvl1pPr marL="0" indent="0" algn="l" defTabSz="914263" rtl="0" eaLnBrk="1" latinLnBrk="0" hangingPunct="1">
              <a:lnSpc>
                <a:spcPct val="100000"/>
              </a:lnSpc>
              <a:spcBef>
                <a:spcPts val="0"/>
              </a:spcBef>
              <a:spcAft>
                <a:spcPts val="1200"/>
              </a:spcAft>
              <a:buFont typeface="Arial" panose="020B0604020202020204" pitchFamily="34" charset="0"/>
              <a:buNone/>
              <a:defRPr sz="2000" b="1" kern="1200" cap="all" baseline="0">
                <a:solidFill>
                  <a:schemeClr val="tx2"/>
                </a:solidFill>
                <a:latin typeface="Taub Sans Text" pitchFamily="2" charset="77"/>
                <a:ea typeface="Taub Sans Text" pitchFamily="2" charset="77"/>
                <a:cs typeface="+mn-cs"/>
              </a:defRPr>
            </a:lvl1pPr>
            <a:lvl2pPr marL="226777" indent="-226777" algn="l" defTabSz="914263" rtl="0" eaLnBrk="1" latinLnBrk="0" hangingPunct="1">
              <a:lnSpc>
                <a:spcPct val="100000"/>
              </a:lnSpc>
              <a:spcBef>
                <a:spcPts val="0"/>
              </a:spcBef>
              <a:spcAft>
                <a:spcPts val="800"/>
              </a:spcAft>
              <a:buClr>
                <a:schemeClr val="tx2"/>
              </a:buClr>
              <a:buSzPct val="90000"/>
              <a:buFont typeface="Wingdings" pitchFamily="2" charset="2"/>
              <a:buChar char="§"/>
              <a:tabLst/>
              <a:defRPr sz="1400" kern="1200">
                <a:solidFill>
                  <a:schemeClr val="tx1"/>
                </a:solidFill>
                <a:latin typeface="Taub Sans Text" pitchFamily="2" charset="77"/>
                <a:ea typeface="Taub Sans Text" pitchFamily="2" charset="77"/>
                <a:cs typeface="+mn-cs"/>
              </a:defRPr>
            </a:lvl2pPr>
            <a:lvl3pPr marL="478752" indent="-226777" algn="l" defTabSz="914263" rtl="0" eaLnBrk="1" latinLnBrk="0" hangingPunct="1">
              <a:lnSpc>
                <a:spcPct val="100000"/>
              </a:lnSpc>
              <a:spcBef>
                <a:spcPts val="0"/>
              </a:spcBef>
              <a:spcAft>
                <a:spcPts val="800"/>
              </a:spcAft>
              <a:buClr>
                <a:schemeClr val="tx1"/>
              </a:buClr>
              <a:buSzPct val="80000"/>
              <a:buFont typeface="Wingdings" pitchFamily="2" charset="2"/>
              <a:buChar char="§"/>
              <a:tabLst/>
              <a:defRPr sz="1400" b="0" kern="1200">
                <a:solidFill>
                  <a:schemeClr val="tx1"/>
                </a:solidFill>
                <a:latin typeface="Taub Sans Text" pitchFamily="2" charset="77"/>
                <a:ea typeface="Taub Sans Text" pitchFamily="2" charset="77"/>
                <a:cs typeface="+mn-cs"/>
              </a:defRPr>
            </a:lvl3pPr>
            <a:lvl4pPr marL="720653" indent="-223816" algn="l" defTabSz="914263" rtl="0" eaLnBrk="1" latinLnBrk="0" hangingPunct="1">
              <a:lnSpc>
                <a:spcPct val="100000"/>
              </a:lnSpc>
              <a:spcBef>
                <a:spcPts val="0"/>
              </a:spcBef>
              <a:spcAft>
                <a:spcPts val="800"/>
              </a:spcAft>
              <a:buClr>
                <a:schemeClr val="tx2"/>
              </a:buClr>
              <a:buSzPct val="100000"/>
              <a:buFont typeface="System Font Regular"/>
              <a:buChar char="⎻"/>
              <a:tabLst/>
              <a:defRPr sz="1400" b="0" kern="1200">
                <a:solidFill>
                  <a:schemeClr val="tx1"/>
                </a:solidFill>
                <a:latin typeface="Taub Sans Text" pitchFamily="2" charset="77"/>
                <a:ea typeface="Taub Sans Text" pitchFamily="2" charset="77"/>
                <a:cs typeface="+mn-cs"/>
              </a:defRPr>
            </a:lvl4pPr>
            <a:lvl5pPr marL="0" indent="0" algn="l" defTabSz="914263" rtl="0" eaLnBrk="1" latinLnBrk="0" hangingPunct="1">
              <a:lnSpc>
                <a:spcPct val="100000"/>
              </a:lnSpc>
              <a:spcBef>
                <a:spcPts val="0"/>
              </a:spcBef>
              <a:spcAft>
                <a:spcPts val="1200"/>
              </a:spcAft>
              <a:buClr>
                <a:schemeClr val="accent5"/>
              </a:buClr>
              <a:buFont typeface="Arial" panose="020B0604020202020204" pitchFamily="34" charset="0"/>
              <a:buNone/>
              <a:defRPr sz="1600" kern="1200">
                <a:solidFill>
                  <a:schemeClr val="tx1"/>
                </a:solidFill>
                <a:latin typeface="Taub Sans Text" pitchFamily="2" charset="77"/>
                <a:ea typeface="Taub Sans Text" pitchFamily="2" charset="77"/>
                <a:cs typeface="+mn-cs"/>
              </a:defRPr>
            </a:lvl5pPr>
            <a:lvl6pPr marL="0" indent="0" algn="l" defTabSz="914263" rtl="0" eaLnBrk="1" latinLnBrk="0" hangingPunct="1">
              <a:lnSpc>
                <a:spcPct val="100000"/>
              </a:lnSpc>
              <a:spcBef>
                <a:spcPts val="1200"/>
              </a:spcBef>
              <a:spcAft>
                <a:spcPts val="1200"/>
              </a:spcAft>
              <a:buClr>
                <a:schemeClr val="accent2"/>
              </a:buClr>
              <a:buFont typeface="System Font Regular"/>
              <a:buNone/>
              <a:defRPr sz="2000" kern="1200" baseline="0">
                <a:solidFill>
                  <a:schemeClr val="tx1"/>
                </a:solidFill>
                <a:latin typeface="Taub Sans Text" pitchFamily="2" charset="77"/>
                <a:ea typeface="Taub Sans Text" pitchFamily="2" charset="77"/>
                <a:cs typeface="+mn-cs"/>
              </a:defRPr>
            </a:lvl6pPr>
            <a:lvl7pPr marL="0" indent="0" algn="l" defTabSz="914263" rtl="0" eaLnBrk="1" latinLnBrk="0" hangingPunct="1">
              <a:lnSpc>
                <a:spcPct val="100000"/>
              </a:lnSpc>
              <a:spcBef>
                <a:spcPts val="600"/>
              </a:spcBef>
              <a:spcAft>
                <a:spcPts val="1200"/>
              </a:spcAft>
              <a:buFont typeface="Arial" panose="020B0604020202020204" pitchFamily="34" charset="0"/>
              <a:buNone/>
              <a:tabLst/>
              <a:defRPr sz="2400" kern="1200">
                <a:solidFill>
                  <a:schemeClr val="tx1"/>
                </a:solidFill>
                <a:latin typeface="Taub Sans Text" pitchFamily="2" charset="77"/>
                <a:ea typeface="Taub Sans Text" pitchFamily="2" charset="77"/>
                <a:cs typeface="+mn-cs"/>
              </a:defRPr>
            </a:lvl7pPr>
            <a:lvl8pPr marL="0" indent="0" algn="l" defTabSz="914263" rtl="0" eaLnBrk="1" latinLnBrk="0" hangingPunct="1">
              <a:lnSpc>
                <a:spcPct val="100000"/>
              </a:lnSpc>
              <a:spcBef>
                <a:spcPts val="600"/>
              </a:spcBef>
              <a:spcAft>
                <a:spcPts val="1200"/>
              </a:spcAft>
              <a:buFontTx/>
              <a:buNone/>
              <a:defRPr sz="3200" kern="1200">
                <a:solidFill>
                  <a:schemeClr val="tx1"/>
                </a:solidFill>
                <a:latin typeface="Taub Sans Text" pitchFamily="2" charset="77"/>
                <a:ea typeface="Taub Sans Text" pitchFamily="2" charset="77"/>
                <a:cs typeface="+mn-cs"/>
              </a:defRPr>
            </a:lvl8pPr>
            <a:lvl9pPr marL="0" indent="0" algn="l" defTabSz="914263" rtl="0" eaLnBrk="1" latinLnBrk="0" hangingPunct="1">
              <a:lnSpc>
                <a:spcPct val="100000"/>
              </a:lnSpc>
              <a:spcBef>
                <a:spcPts val="600"/>
              </a:spcBef>
              <a:spcAft>
                <a:spcPts val="1200"/>
              </a:spcAft>
              <a:buFont typeface="Arial" panose="020B0604020202020204" pitchFamily="34" charset="0"/>
              <a:buNone/>
              <a:defRPr sz="5799" kern="1200">
                <a:solidFill>
                  <a:schemeClr val="tx1"/>
                </a:solidFill>
                <a:latin typeface="Taub Sans Text" pitchFamily="2" charset="77"/>
                <a:ea typeface="Taub Sans Text" pitchFamily="2" charset="77"/>
                <a:cs typeface="+mn-cs"/>
              </a:defRPr>
            </a:lvl9pPr>
          </a:lstStyle>
          <a:p>
            <a:r>
              <a:rPr lang="es-MX" sz="2000" dirty="0">
                <a:solidFill>
                  <a:srgbClr val="D0271D"/>
                </a:solidFill>
              </a:rPr>
              <a:t>Límite anual del IRS del 2025 = </a:t>
            </a:r>
            <a:r>
              <a:rPr lang="en-US" dirty="0"/>
              <a:t>$24,500</a:t>
            </a:r>
          </a:p>
        </p:txBody>
      </p:sp>
    </p:spTree>
    <p:extLst>
      <p:ext uri="{BB962C8B-B14F-4D97-AF65-F5344CB8AC3E}">
        <p14:creationId xmlns:p14="http://schemas.microsoft.com/office/powerpoint/2010/main" val="3602743401"/>
      </p:ext>
    </p:extLst>
  </p:cSld>
  <p:clrMapOvr>
    <a:masterClrMapping/>
  </p:clrMapOvr>
</p:sld>
</file>

<file path=ppt/theme/theme1.xml><?xml version="1.0" encoding="utf-8"?>
<a:theme xmlns:a="http://schemas.openxmlformats.org/drawingml/2006/main" name="ADP 16:9 Template A_SD">
  <a:themeElements>
    <a:clrScheme name="Custom 1">
      <a:dk1>
        <a:srgbClr val="010035"/>
      </a:dk1>
      <a:lt1>
        <a:srgbClr val="FFFFFF"/>
      </a:lt1>
      <a:dk2>
        <a:srgbClr val="D0271D"/>
      </a:dk2>
      <a:lt2>
        <a:srgbClr val="F2F3F3"/>
      </a:lt2>
      <a:accent1>
        <a:srgbClr val="FF5E5A"/>
      </a:accent1>
      <a:accent2>
        <a:srgbClr val="FF9292"/>
      </a:accent2>
      <a:accent3>
        <a:srgbClr val="FFE5E7"/>
      </a:accent3>
      <a:accent4>
        <a:srgbClr val="8A21B8"/>
      </a:accent4>
      <a:accent5>
        <a:srgbClr val="334DC7"/>
      </a:accent5>
      <a:accent6>
        <a:srgbClr val="54565A"/>
      </a:accent6>
      <a:hlink>
        <a:srgbClr val="3BA345"/>
      </a:hlink>
      <a:folHlink>
        <a:srgbClr val="FFFFFF"/>
      </a:folHlink>
    </a:clrScheme>
    <a:fontScheme name="ADP">
      <a:majorFont>
        <a:latin typeface="Taub Sans"/>
        <a:ea typeface="Taub Sans 050"/>
        <a:cs typeface="Taub Sans 050"/>
      </a:majorFont>
      <a:minorFont>
        <a:latin typeface="Taub Sans"/>
        <a:ea typeface="Helvetica"/>
        <a:cs typeface="Helvetic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a:lstStyle/>
      <a:style>
        <a:lnRef idx="0">
          <a:scrgbClr r="0" g="0" b="0"/>
        </a:lnRef>
        <a:fillRef idx="0">
          <a:scrgbClr r="0" g="0" b="0"/>
        </a:fillRef>
        <a:effectRef idx="0">
          <a:scrgbClr r="0" g="0" b="0"/>
        </a:effectRef>
        <a:fontRef idx="minor">
          <a:schemeClr val="lt1"/>
        </a:fontRef>
      </a:style>
    </a:spDef>
    <a:lnDef>
      <a:spPr>
        <a:ln w="12700">
          <a:solidFill>
            <a:srgbClr val="010035"/>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spcAft>
            <a:spcPts val="1200"/>
          </a:spcAft>
          <a:buClr>
            <a:schemeClr val="accent1"/>
          </a:buClr>
          <a:defRPr sz="1200" smtClean="0"/>
        </a:defPPr>
      </a:lstStyle>
    </a:txDef>
  </a:objectDefaults>
  <a:extraClrSchemeLst/>
  <a:extLst>
    <a:ext uri="{05A4C25C-085E-4340-85A3-A5531E510DB2}">
      <thm15:themeFamily xmlns:thm15="http://schemas.microsoft.com/office/thememl/2012/main" name="ADP_16-9_Template A_20240213" id="{88FF9FBC-A30E-C443-8779-C3FD5F2122E9}" vid="{014ECBF5-FA55-0D44-BC3A-797A3C6DDCF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4590</TotalTime>
  <Words>9995</Words>
  <Application>Microsoft Office PowerPoint</Application>
  <PresentationFormat>Widescreen</PresentationFormat>
  <Paragraphs>657</Paragraphs>
  <Slides>45</Slides>
  <Notes>45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45</vt:i4>
      </vt:variant>
    </vt:vector>
  </HeadingPairs>
  <TitlesOfParts>
    <vt:vector size="57" baseType="lpstr">
      <vt:lpstr>ＭＳ Ｐゴシック</vt:lpstr>
      <vt:lpstr>Aptos</vt:lpstr>
      <vt:lpstr>Arial</vt:lpstr>
      <vt:lpstr>Calibri</vt:lpstr>
      <vt:lpstr>Proxima Nova</vt:lpstr>
      <vt:lpstr>Proxima Nova Rg</vt:lpstr>
      <vt:lpstr>System Font Regular</vt:lpstr>
      <vt:lpstr>Taub Sans</vt:lpstr>
      <vt:lpstr>Taub Sans 050</vt:lpstr>
      <vt:lpstr>Taub Sans Text</vt:lpstr>
      <vt:lpstr>Wingdings</vt:lpstr>
      <vt:lpstr>ADP 16:9 Template A_SD</vt:lpstr>
      <vt:lpstr>PowerPoint Presentation</vt:lpstr>
      <vt:lpstr>Declaración de divulgación</vt:lpstr>
      <vt:lpstr>AGENDA</vt:lpstr>
      <vt:lpstr>Objetivos</vt:lpstr>
      <vt:lpstr>Objetivos de jubilación</vt:lpstr>
      <vt:lpstr>Objetivos de jubilación</vt:lpstr>
      <vt:lpstr>Stat slide   </vt:lpstr>
      <vt:lpstr>Ahorrar</vt:lpstr>
      <vt:lpstr>Dinero que entra</vt:lpstr>
      <vt:lpstr>Aspectos principales del Plan</vt:lpstr>
      <vt:lpstr>¿Está considerando una transferencia?</vt:lpstr>
      <vt:lpstr>Invertir</vt:lpstr>
      <vt:lpstr>Principios básicos de invertir</vt:lpstr>
      <vt:lpstr>Principios básicos de invertir</vt:lpstr>
      <vt:lpstr>Principios básicos de invertir</vt:lpstr>
      <vt:lpstr>Inversiones de fondos con fecha objetivo</vt:lpstr>
      <vt:lpstr>Elegir sus inversiones</vt:lpstr>
      <vt:lpstr>Recursos educativos sobre inversión</vt:lpstr>
      <vt:lpstr>Recursos</vt:lpstr>
      <vt:lpstr>Stat slide   </vt:lpstr>
      <vt:lpstr>My orange money®</vt:lpstr>
      <vt:lpstr>Bienestar financiero</vt:lpstr>
      <vt:lpstr>Voya learn</vt:lpstr>
      <vt:lpstr>Preguntas o más información</vt:lpstr>
      <vt:lpstr>Felicitaciones</vt:lpstr>
      <vt:lpstr>Declaración de divulgación</vt:lpstr>
      <vt:lpstr>Diapositivas opcionales</vt:lpstr>
      <vt:lpstr>Continúe pensando en su futuro</vt:lpstr>
      <vt:lpstr>Fusión de su plan actual</vt:lpstr>
      <vt:lpstr>MERGING YOUR CURRENT PLAN</vt:lpstr>
      <vt:lpstr>Maximice su contribución paralela</vt:lpstr>
      <vt:lpstr>Comenzar temprano hace la diferencia</vt:lpstr>
      <vt:lpstr>¡Dé a sus ahorros un impulso!</vt:lpstr>
      <vt:lpstr>Dinero que sale</vt:lpstr>
      <vt:lpstr>Volatilidad del mercado</vt:lpstr>
      <vt:lpstr>Tolerancia al riesgo</vt:lpstr>
      <vt:lpstr>Riesgo vs. rendimiento</vt:lpstr>
      <vt:lpstr>Inicio de sesión por primera vez</vt:lpstr>
      <vt:lpstr>La aplicación ADP Mobile Solutions</vt:lpstr>
      <vt:lpstr>Inscribirse en el Plan</vt:lpstr>
      <vt:lpstr>Inscribirse en el Plan</vt:lpstr>
      <vt:lpstr>Designando a su beneficiario</vt:lpstr>
      <vt:lpstr>La experiencia de bienestar financiero</vt:lpstr>
      <vt:lpstr>Voya cares®</vt:lpstr>
      <vt:lpstr>Herramientas de planificación en línea</vt:lpstr>
    </vt:vector>
  </TitlesOfParts>
  <Company>ADP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LaRocca, Kayla (ES)</dc:creator>
  <cp:lastModifiedBy>Walker, B. (Brenda)</cp:lastModifiedBy>
  <cp:revision>88</cp:revision>
  <cp:lastPrinted>2025-04-22T14:19:37Z</cp:lastPrinted>
  <dcterms:created xsi:type="dcterms:W3CDTF">2025-04-17T15:14:03Z</dcterms:created>
  <dcterms:modified xsi:type="dcterms:W3CDTF">2026-05-07T16:12:31Z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03dd4df-19b2-4daf-91f5-9ebdfbcb860d_Enabled">
    <vt:lpwstr>true</vt:lpwstr>
  </property>
  <property fmtid="{D5CDD505-2E9C-101B-9397-08002B2CF9AE}" pid="3" name="MSIP_Label_a03dd4df-19b2-4daf-91f5-9ebdfbcb860d_SetDate">
    <vt:lpwstr>2025-04-17T15:46:46Z</vt:lpwstr>
  </property>
  <property fmtid="{D5CDD505-2E9C-101B-9397-08002B2CF9AE}" pid="4" name="MSIP_Label_a03dd4df-19b2-4daf-91f5-9ebdfbcb860d_Method">
    <vt:lpwstr>Privileged</vt:lpwstr>
  </property>
  <property fmtid="{D5CDD505-2E9C-101B-9397-08002B2CF9AE}" pid="5" name="MSIP_Label_a03dd4df-19b2-4daf-91f5-9ebdfbcb860d_Name">
    <vt:lpwstr>C1 - Public</vt:lpwstr>
  </property>
  <property fmtid="{D5CDD505-2E9C-101B-9397-08002B2CF9AE}" pid="6" name="MSIP_Label_a03dd4df-19b2-4daf-91f5-9ebdfbcb860d_SiteId">
    <vt:lpwstr>e3054106-a46a-4dc0-b86d-2ba84a24cdc4</vt:lpwstr>
  </property>
  <property fmtid="{D5CDD505-2E9C-101B-9397-08002B2CF9AE}" pid="7" name="MSIP_Label_a03dd4df-19b2-4daf-91f5-9ebdfbcb860d_ActionId">
    <vt:lpwstr>3aa7e637-e19c-4068-92bd-db9b2041eb4b</vt:lpwstr>
  </property>
  <property fmtid="{D5CDD505-2E9C-101B-9397-08002B2CF9AE}" pid="8" name="MSIP_Label_a03dd4df-19b2-4daf-91f5-9ebdfbcb860d_ContentBits">
    <vt:lpwstr>0</vt:lpwstr>
  </property>
</Properties>
</file>